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3" r:id="rId4"/>
    <p:sldId id="264" r:id="rId5"/>
    <p:sldId id="265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E1043-A391-C622-D6E9-ADA95B00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F75742-7553-C475-49FB-D9E86A271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91E8B-3DE1-7473-ABCA-BB62DD2C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1314D-95CD-EEB9-43B4-6542DF75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C6038-CA21-7580-8E21-183F8999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0B60E-8F23-5369-2E2F-9BAA803C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05C1A-80C6-150E-DAF9-20AB7E7AA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1B31C-80A0-7FEC-353E-CA49816D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BA03B-4CB2-13A3-2DE7-1B8A1C8D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6F54A-8A9B-DBDA-A220-1F551FE3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1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08DE6-E5CC-E19A-7551-9524905A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81CF9-8CB2-F609-DEA4-09775B4C5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0E7A1-9763-1219-F3DD-A69FAEDB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C8A9C-861F-7104-95A3-1F9E25AC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D7CD-856C-829F-09D8-73F53730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6391E-2D0F-93C0-FBDF-12843FFC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E17DC-8C31-4AD6-5E30-3C049C3A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C3C1E-865B-1048-0385-DA6D8679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DB3F2-7E72-486B-C1B3-83047CA0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FD6CC-389C-89FC-F1FC-7765CBE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0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A6C65-D29C-1FA8-E5B8-FDA6FA15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7EA68-DA44-4BEA-5E24-4ABA415E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F9B6A-33E5-99C2-1AB6-C9320093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08E65-874B-AC19-988B-83F042E8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5C7C3-54DE-B97E-ED3E-FB22289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1F37C-EF26-DF32-9251-63427B5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499CF-65F0-6FE6-AFBB-404FA22F7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97390-62EF-4B07-A71D-DDF57657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550E7-CBE0-7C6E-2A00-9EB2EEB6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466B9-F426-7700-71B0-CFE8EAF8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1D760-2023-158F-15B0-AF59B078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3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7F79-E785-C1DA-682C-857F6AA1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7237C-6A6A-A0C4-6B38-5C7D100B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E81F6-3301-FAF5-F8C1-CDC2977B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B2F76-6E58-1ACA-8852-352ACE013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A343D-47E3-6ED5-94F1-E97CBCEB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150F5-E724-DE75-ED72-BBABFB7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6EB54-A432-51AB-C00F-BE281AA1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EACE5-DB9A-63A8-9A5E-F240405C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1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0121C-08C2-00AA-0CAF-03199B7F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3B41B1-BD26-7D48-F0E6-E8768690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EF4C3-865D-5C3F-1B3D-D9C1F0AC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936F7-5E85-7F06-88B4-0FFFF1F5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496B6-B3DA-4CCC-AC9F-A48F9871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076F02-4B6D-8D89-DF5F-E17FC775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A6BE29-AACC-EE60-7388-A722F6EA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7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C1CF5-1971-92F3-8BAD-D888F695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45519-EBC9-4836-F64F-798F9652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7FB89-E57B-C571-7D03-865AC10B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AB839-90A4-4BBE-8AAB-445A4D0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E46DC-6163-013A-CCBA-72248B6D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7407A-0849-8119-82AA-FAA44C9A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253C-81B8-72AA-96BD-4D041CE6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45FCD-AE17-6957-D683-5451BE738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60832-6471-3590-85CC-AF34A245F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DC18A-931D-42C2-3691-0A71D083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CDD74-D1CA-C9EA-2122-3CCF5EA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86E7F-0541-E81A-B53F-3E85F91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D55FAD-7C77-8638-FD54-FABCD5DE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C629-03DE-03BB-10DC-37A99346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D8A1E-40B6-E641-F014-4CB5B793E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B530-20CB-467A-8062-78BB2EA83F8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88827-2EC5-1612-444C-09F55048E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BBF9-1C53-DE35-BC99-730FD8AB6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85A3DB3-BC02-E83A-0F6E-A64A47E31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15971. </a:t>
            </a:r>
            <a:r>
              <a:rPr lang="ko-KR" altLang="en-US" dirty="0"/>
              <a:t>두 로봇</a:t>
            </a:r>
          </a:p>
        </p:txBody>
      </p:sp>
      <p:pic>
        <p:nvPicPr>
          <p:cNvPr id="7" name="그림 6" descr="상징, 노랑, 로고이(가) 표시된 사진&#10;&#10;자동 생성된 설명">
            <a:extLst>
              <a:ext uri="{FF2B5EF4-FFF2-40B4-BE49-F238E27FC236}">
                <a16:creationId xmlns:a16="http://schemas.microsoft.com/office/drawing/2014/main" id="{A09BE1D2-E47A-AB59-EEB4-D85BBBDC9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2669721"/>
            <a:ext cx="599621" cy="75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44BD4A-616F-A543-7172-B3E2C797E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095"/>
            <a:ext cx="12192000" cy="637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9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721DECD-3118-F5EA-D9D2-3604CA77063A}"/>
              </a:ext>
            </a:extLst>
          </p:cNvPr>
          <p:cNvSpPr/>
          <p:nvPr/>
        </p:nvSpPr>
        <p:spPr>
          <a:xfrm>
            <a:off x="2813050" y="2374900"/>
            <a:ext cx="444500" cy="431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AFB29E-7F45-3A51-F6BF-AC5228B8C7EF}"/>
              </a:ext>
            </a:extLst>
          </p:cNvPr>
          <p:cNvSpPr txBox="1"/>
          <p:nvPr/>
        </p:nvSpPr>
        <p:spPr>
          <a:xfrm>
            <a:off x="2921000" y="2432050"/>
            <a:ext cx="11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C262AB4-5552-4D32-491C-46E7A9BB2454}"/>
              </a:ext>
            </a:extLst>
          </p:cNvPr>
          <p:cNvSpPr/>
          <p:nvPr/>
        </p:nvSpPr>
        <p:spPr>
          <a:xfrm>
            <a:off x="2368550" y="3382923"/>
            <a:ext cx="444500" cy="431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6F97A9-DA74-D322-DE0A-0054B91CFDB1}"/>
              </a:ext>
            </a:extLst>
          </p:cNvPr>
          <p:cNvSpPr txBox="1"/>
          <p:nvPr/>
        </p:nvSpPr>
        <p:spPr>
          <a:xfrm>
            <a:off x="2476500" y="3440073"/>
            <a:ext cx="11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A0D9626-0BA4-CC8C-200C-1B259F065C1F}"/>
              </a:ext>
            </a:extLst>
          </p:cNvPr>
          <p:cNvSpPr/>
          <p:nvPr/>
        </p:nvSpPr>
        <p:spPr>
          <a:xfrm>
            <a:off x="3911600" y="3325773"/>
            <a:ext cx="444500" cy="431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43694C-A43E-F95D-5F57-E0F663C26B46}"/>
              </a:ext>
            </a:extLst>
          </p:cNvPr>
          <p:cNvSpPr txBox="1"/>
          <p:nvPr/>
        </p:nvSpPr>
        <p:spPr>
          <a:xfrm>
            <a:off x="4019550" y="3382923"/>
            <a:ext cx="11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B45FBCA-300C-B27C-BFE5-A3F821339A74}"/>
              </a:ext>
            </a:extLst>
          </p:cNvPr>
          <p:cNvSpPr/>
          <p:nvPr/>
        </p:nvSpPr>
        <p:spPr>
          <a:xfrm>
            <a:off x="3911600" y="4432300"/>
            <a:ext cx="444500" cy="431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296FD9-3693-22A8-CA2C-D6E379F05B24}"/>
              </a:ext>
            </a:extLst>
          </p:cNvPr>
          <p:cNvSpPr txBox="1"/>
          <p:nvPr/>
        </p:nvSpPr>
        <p:spPr>
          <a:xfrm>
            <a:off x="3976696" y="4437618"/>
            <a:ext cx="15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29CB1B5-D1F9-3E4F-656D-B7568DB1E1E4}"/>
              </a:ext>
            </a:extLst>
          </p:cNvPr>
          <p:cNvSpPr/>
          <p:nvPr/>
        </p:nvSpPr>
        <p:spPr>
          <a:xfrm>
            <a:off x="5454650" y="3008273"/>
            <a:ext cx="444500" cy="431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320E40-1CF7-8086-A445-02198A7E0B21}"/>
              </a:ext>
            </a:extLst>
          </p:cNvPr>
          <p:cNvSpPr txBox="1"/>
          <p:nvPr/>
        </p:nvSpPr>
        <p:spPr>
          <a:xfrm>
            <a:off x="5562600" y="3065423"/>
            <a:ext cx="11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8095D70-6E12-51A1-C861-4F6244DA234A}"/>
              </a:ext>
            </a:extLst>
          </p:cNvPr>
          <p:cNvSpPr/>
          <p:nvPr/>
        </p:nvSpPr>
        <p:spPr>
          <a:xfrm>
            <a:off x="6642100" y="2159000"/>
            <a:ext cx="444500" cy="431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C65839-84AE-977F-6149-32B9DA1DBC6E}"/>
              </a:ext>
            </a:extLst>
          </p:cNvPr>
          <p:cNvSpPr txBox="1"/>
          <p:nvPr/>
        </p:nvSpPr>
        <p:spPr>
          <a:xfrm>
            <a:off x="6750050" y="2216150"/>
            <a:ext cx="11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03D44BF-B12D-8598-D0AA-8A4ABEB67CDD}"/>
              </a:ext>
            </a:extLst>
          </p:cNvPr>
          <p:cNvSpPr/>
          <p:nvPr/>
        </p:nvSpPr>
        <p:spPr>
          <a:xfrm>
            <a:off x="7931150" y="3008273"/>
            <a:ext cx="444500" cy="431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B2EB1F-0F01-EB99-1632-743B7F24908B}"/>
              </a:ext>
            </a:extLst>
          </p:cNvPr>
          <p:cNvSpPr txBox="1"/>
          <p:nvPr/>
        </p:nvSpPr>
        <p:spPr>
          <a:xfrm>
            <a:off x="8039100" y="3065423"/>
            <a:ext cx="11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D74C277-7552-E386-C4DD-959BD50D524F}"/>
              </a:ext>
            </a:extLst>
          </p:cNvPr>
          <p:cNvSpPr/>
          <p:nvPr/>
        </p:nvSpPr>
        <p:spPr>
          <a:xfrm>
            <a:off x="8782050" y="3752255"/>
            <a:ext cx="444500" cy="431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333EC1-1841-F234-B7FA-D43F7DC5DD84}"/>
              </a:ext>
            </a:extLst>
          </p:cNvPr>
          <p:cNvSpPr txBox="1"/>
          <p:nvPr/>
        </p:nvSpPr>
        <p:spPr>
          <a:xfrm>
            <a:off x="8890000" y="3809405"/>
            <a:ext cx="11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996D96-756B-E4AE-4142-02848501ECCA}"/>
              </a:ext>
            </a:extLst>
          </p:cNvPr>
          <p:cNvSpPr/>
          <p:nvPr/>
        </p:nvSpPr>
        <p:spPr>
          <a:xfrm>
            <a:off x="8782050" y="2374900"/>
            <a:ext cx="444500" cy="431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7EA47B-4861-DB0C-68BE-54272956BA34}"/>
              </a:ext>
            </a:extLst>
          </p:cNvPr>
          <p:cNvSpPr txBox="1"/>
          <p:nvPr/>
        </p:nvSpPr>
        <p:spPr>
          <a:xfrm>
            <a:off x="8890000" y="2432050"/>
            <a:ext cx="11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8</a:t>
            </a:r>
            <a:endParaRPr lang="ko-KR" altLang="en-US" b="1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CE482EF-965C-8BA5-FE5D-C5A7E0597339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3192454" y="2743464"/>
            <a:ext cx="784242" cy="645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ED98C8B-15C3-0D9E-20D2-EDF5A294F656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2813050" y="3541673"/>
            <a:ext cx="109855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E2DF140-BD2D-B7A1-EE0B-E7267AF4E171}"/>
              </a:ext>
            </a:extLst>
          </p:cNvPr>
          <p:cNvCxnSpPr>
            <a:cxnSpLocks/>
            <a:stCxn id="26" idx="3"/>
            <a:endCxn id="24" idx="7"/>
          </p:cNvCxnSpPr>
          <p:nvPr/>
        </p:nvCxnSpPr>
        <p:spPr>
          <a:xfrm flipH="1">
            <a:off x="5834054" y="2527564"/>
            <a:ext cx="873142" cy="543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35CBBEB-39C4-5113-4C40-F0E4DDB9CAA9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5899150" y="3214099"/>
            <a:ext cx="2032000" cy="10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8124339-4577-6C3A-891E-307277370F4E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 flipV="1">
            <a:off x="4356100" y="3224173"/>
            <a:ext cx="1098550" cy="317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87D36B0-1FD3-82AB-B2D5-6D89424EA41F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4133850" y="3757573"/>
            <a:ext cx="0" cy="674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E9AC3BA-87E4-0029-2436-850123D17D57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8310554" y="3376837"/>
            <a:ext cx="536592" cy="43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936A320-9525-2AE7-7721-C4BAE0BF3341}"/>
              </a:ext>
            </a:extLst>
          </p:cNvPr>
          <p:cNvCxnSpPr>
            <a:cxnSpLocks/>
            <a:stCxn id="28" idx="7"/>
            <a:endCxn id="32" idx="3"/>
          </p:cNvCxnSpPr>
          <p:nvPr/>
        </p:nvCxnSpPr>
        <p:spPr>
          <a:xfrm flipV="1">
            <a:off x="8310554" y="2743464"/>
            <a:ext cx="536592" cy="328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A06A13B-F6AC-11C0-69A9-BAB78BC8A1BC}"/>
              </a:ext>
            </a:extLst>
          </p:cNvPr>
          <p:cNvSpPr txBox="1"/>
          <p:nvPr/>
        </p:nvSpPr>
        <p:spPr>
          <a:xfrm>
            <a:off x="3532196" y="2768818"/>
            <a:ext cx="3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6B03F4-6F84-2B60-575A-85C975D79736}"/>
              </a:ext>
            </a:extLst>
          </p:cNvPr>
          <p:cNvSpPr txBox="1"/>
          <p:nvPr/>
        </p:nvSpPr>
        <p:spPr>
          <a:xfrm>
            <a:off x="3100396" y="3219252"/>
            <a:ext cx="3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C4D78A-47B4-89C4-C270-450C85EC2985}"/>
              </a:ext>
            </a:extLst>
          </p:cNvPr>
          <p:cNvSpPr txBox="1"/>
          <p:nvPr/>
        </p:nvSpPr>
        <p:spPr>
          <a:xfrm>
            <a:off x="4668846" y="3065423"/>
            <a:ext cx="49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6AB60A-3619-6BB0-EFA4-C8FD4B25ACE6}"/>
              </a:ext>
            </a:extLst>
          </p:cNvPr>
          <p:cNvSpPr txBox="1"/>
          <p:nvPr/>
        </p:nvSpPr>
        <p:spPr>
          <a:xfrm>
            <a:off x="6554796" y="2919372"/>
            <a:ext cx="50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E1F570-4BB4-9CBC-3A40-D69BD31F04DD}"/>
              </a:ext>
            </a:extLst>
          </p:cNvPr>
          <p:cNvSpPr txBox="1"/>
          <p:nvPr/>
        </p:nvSpPr>
        <p:spPr>
          <a:xfrm>
            <a:off x="6030921" y="2348452"/>
            <a:ext cx="3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B81206-9D98-E864-64CD-703D5922853D}"/>
              </a:ext>
            </a:extLst>
          </p:cNvPr>
          <p:cNvSpPr txBox="1"/>
          <p:nvPr/>
        </p:nvSpPr>
        <p:spPr>
          <a:xfrm>
            <a:off x="8358196" y="2558798"/>
            <a:ext cx="3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BA01CD-75E2-2A31-838A-CE41A9C814FF}"/>
              </a:ext>
            </a:extLst>
          </p:cNvPr>
          <p:cNvSpPr txBox="1"/>
          <p:nvPr/>
        </p:nvSpPr>
        <p:spPr>
          <a:xfrm>
            <a:off x="8310553" y="3553262"/>
            <a:ext cx="3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418D8F-53F6-5561-AFCB-E6399417C702}"/>
              </a:ext>
            </a:extLst>
          </p:cNvPr>
          <p:cNvSpPr txBox="1"/>
          <p:nvPr/>
        </p:nvSpPr>
        <p:spPr>
          <a:xfrm>
            <a:off x="4133849" y="3905250"/>
            <a:ext cx="3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71" name="그래픽 70" descr="로봇 윤곽선">
            <a:extLst>
              <a:ext uri="{FF2B5EF4-FFF2-40B4-BE49-F238E27FC236}">
                <a16:creationId xmlns:a16="http://schemas.microsoft.com/office/drawing/2014/main" id="{6FED0B3C-4F81-B54B-5A55-F5C3E500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2100" y="1696528"/>
            <a:ext cx="444500" cy="444500"/>
          </a:xfrm>
          <a:prstGeom prst="rect">
            <a:avLst/>
          </a:prstGeom>
        </p:spPr>
      </p:pic>
      <p:pic>
        <p:nvPicPr>
          <p:cNvPr id="72" name="그래픽 71" descr="로봇 단색으로 채워진">
            <a:extLst>
              <a:ext uri="{FF2B5EF4-FFF2-40B4-BE49-F238E27FC236}">
                <a16:creationId xmlns:a16="http://schemas.microsoft.com/office/drawing/2014/main" id="{85393CCB-FE1E-6A1F-7147-76A23C260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2589" y="1861130"/>
            <a:ext cx="4445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0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C4255C3-AEB5-A4A5-3669-5B2C95EE8076}"/>
              </a:ext>
            </a:extLst>
          </p:cNvPr>
          <p:cNvSpPr/>
          <p:nvPr/>
        </p:nvSpPr>
        <p:spPr>
          <a:xfrm>
            <a:off x="2813050" y="2374900"/>
            <a:ext cx="444500" cy="431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7224C-C1EF-C17A-8A20-CDAB817E8077}"/>
              </a:ext>
            </a:extLst>
          </p:cNvPr>
          <p:cNvSpPr txBox="1"/>
          <p:nvPr/>
        </p:nvSpPr>
        <p:spPr>
          <a:xfrm>
            <a:off x="2921000" y="2432050"/>
            <a:ext cx="11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8C57DE0-F20C-655F-5280-45BF37BAA049}"/>
              </a:ext>
            </a:extLst>
          </p:cNvPr>
          <p:cNvSpPr/>
          <p:nvPr/>
        </p:nvSpPr>
        <p:spPr>
          <a:xfrm>
            <a:off x="2368550" y="3382923"/>
            <a:ext cx="444500" cy="431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1E3B6-9E61-A378-FC5D-878EBC95D527}"/>
              </a:ext>
            </a:extLst>
          </p:cNvPr>
          <p:cNvSpPr txBox="1"/>
          <p:nvPr/>
        </p:nvSpPr>
        <p:spPr>
          <a:xfrm>
            <a:off x="2476500" y="3440073"/>
            <a:ext cx="11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5663542-30C9-D7A2-7D12-10189A9003E6}"/>
              </a:ext>
            </a:extLst>
          </p:cNvPr>
          <p:cNvSpPr/>
          <p:nvPr/>
        </p:nvSpPr>
        <p:spPr>
          <a:xfrm>
            <a:off x="3911600" y="3325773"/>
            <a:ext cx="444500" cy="431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F74A-E6B8-B4A1-F9D0-93B420362B59}"/>
              </a:ext>
            </a:extLst>
          </p:cNvPr>
          <p:cNvSpPr txBox="1"/>
          <p:nvPr/>
        </p:nvSpPr>
        <p:spPr>
          <a:xfrm>
            <a:off x="4019550" y="3382923"/>
            <a:ext cx="11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7B0A584-7D5A-C905-7567-56AC97F4B42C}"/>
              </a:ext>
            </a:extLst>
          </p:cNvPr>
          <p:cNvSpPr/>
          <p:nvPr/>
        </p:nvSpPr>
        <p:spPr>
          <a:xfrm>
            <a:off x="3911600" y="4432300"/>
            <a:ext cx="444500" cy="431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91A524-CEFA-BD14-80E1-30AE6B6CC21F}"/>
              </a:ext>
            </a:extLst>
          </p:cNvPr>
          <p:cNvSpPr txBox="1"/>
          <p:nvPr/>
        </p:nvSpPr>
        <p:spPr>
          <a:xfrm>
            <a:off x="3976696" y="4437618"/>
            <a:ext cx="15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C27AFC-56C3-9698-9E3F-08AEEF32E39D}"/>
              </a:ext>
            </a:extLst>
          </p:cNvPr>
          <p:cNvSpPr/>
          <p:nvPr/>
        </p:nvSpPr>
        <p:spPr>
          <a:xfrm>
            <a:off x="5454650" y="3008273"/>
            <a:ext cx="444500" cy="431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8A7FB-3438-D269-2CE1-E9F5A08674E1}"/>
              </a:ext>
            </a:extLst>
          </p:cNvPr>
          <p:cNvSpPr txBox="1"/>
          <p:nvPr/>
        </p:nvSpPr>
        <p:spPr>
          <a:xfrm>
            <a:off x="5562600" y="3065423"/>
            <a:ext cx="11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452944D-D592-42D3-7C21-795665C0E2C5}"/>
              </a:ext>
            </a:extLst>
          </p:cNvPr>
          <p:cNvSpPr/>
          <p:nvPr/>
        </p:nvSpPr>
        <p:spPr>
          <a:xfrm>
            <a:off x="6642100" y="2159000"/>
            <a:ext cx="444500" cy="431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73CD39-F7F3-1912-00F8-A428C1284EF6}"/>
              </a:ext>
            </a:extLst>
          </p:cNvPr>
          <p:cNvSpPr txBox="1"/>
          <p:nvPr/>
        </p:nvSpPr>
        <p:spPr>
          <a:xfrm>
            <a:off x="6750050" y="2216150"/>
            <a:ext cx="11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AE5743E-F436-ACE4-984D-F4B58B9859B1}"/>
              </a:ext>
            </a:extLst>
          </p:cNvPr>
          <p:cNvSpPr/>
          <p:nvPr/>
        </p:nvSpPr>
        <p:spPr>
          <a:xfrm>
            <a:off x="7931150" y="3008273"/>
            <a:ext cx="444500" cy="431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480CA3-AB8F-569E-7959-ACC3D2082A69}"/>
              </a:ext>
            </a:extLst>
          </p:cNvPr>
          <p:cNvSpPr txBox="1"/>
          <p:nvPr/>
        </p:nvSpPr>
        <p:spPr>
          <a:xfrm>
            <a:off x="8039100" y="3065423"/>
            <a:ext cx="11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718906E-C791-9918-D369-F0BA9D783972}"/>
              </a:ext>
            </a:extLst>
          </p:cNvPr>
          <p:cNvSpPr/>
          <p:nvPr/>
        </p:nvSpPr>
        <p:spPr>
          <a:xfrm>
            <a:off x="8782050" y="3752255"/>
            <a:ext cx="444500" cy="431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CF295-0125-A6DF-E340-D03418CB350D}"/>
              </a:ext>
            </a:extLst>
          </p:cNvPr>
          <p:cNvSpPr txBox="1"/>
          <p:nvPr/>
        </p:nvSpPr>
        <p:spPr>
          <a:xfrm>
            <a:off x="8890000" y="3809405"/>
            <a:ext cx="11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5399B6-56CC-431C-06E9-2A3962276D1A}"/>
              </a:ext>
            </a:extLst>
          </p:cNvPr>
          <p:cNvSpPr/>
          <p:nvPr/>
        </p:nvSpPr>
        <p:spPr>
          <a:xfrm>
            <a:off x="8782050" y="2374900"/>
            <a:ext cx="444500" cy="431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3D1195-FB1E-4B86-1707-5A1ED3FCA289}"/>
              </a:ext>
            </a:extLst>
          </p:cNvPr>
          <p:cNvSpPr txBox="1"/>
          <p:nvPr/>
        </p:nvSpPr>
        <p:spPr>
          <a:xfrm>
            <a:off x="8890000" y="2432050"/>
            <a:ext cx="11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8</a:t>
            </a:r>
            <a:endParaRPr lang="ko-KR" altLang="en-US" b="1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4C8C07F-27F1-D206-3210-0DDED879F7D2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3192454" y="2743464"/>
            <a:ext cx="784242" cy="645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9836AFF-205C-F760-88FF-83607C57757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813050" y="3541673"/>
            <a:ext cx="109855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EB51FF1-636F-3612-0214-011EA800E4FF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5834054" y="2527564"/>
            <a:ext cx="873142" cy="5439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D97E6A-AAC1-26D4-9B39-D43E3789E3FF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5899150" y="3214099"/>
            <a:ext cx="2032000" cy="10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DB285E7-59AA-AB78-4EC0-B9321653547A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4356100" y="3224173"/>
            <a:ext cx="1098550" cy="3175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A48E18C-9C6E-8B5F-58EB-59F79B05D019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4133850" y="3757573"/>
            <a:ext cx="0" cy="674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CDCFA2A-F347-F287-B787-C0D88A50F7B9}"/>
              </a:ext>
            </a:extLst>
          </p:cNvPr>
          <p:cNvCxnSpPr>
            <a:cxnSpLocks/>
            <a:stCxn id="16" idx="5"/>
            <a:endCxn id="18" idx="1"/>
          </p:cNvCxnSpPr>
          <p:nvPr/>
        </p:nvCxnSpPr>
        <p:spPr>
          <a:xfrm>
            <a:off x="8310554" y="3376837"/>
            <a:ext cx="536592" cy="43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21B1E9-CDEA-0A84-B56E-4A080EDB14B1}"/>
              </a:ext>
            </a:extLst>
          </p:cNvPr>
          <p:cNvCxnSpPr>
            <a:cxnSpLocks/>
            <a:stCxn id="16" idx="7"/>
            <a:endCxn id="20" idx="3"/>
          </p:cNvCxnSpPr>
          <p:nvPr/>
        </p:nvCxnSpPr>
        <p:spPr>
          <a:xfrm flipV="1">
            <a:off x="8310554" y="2743464"/>
            <a:ext cx="536592" cy="328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7511CA7-72F8-0830-FBFA-501CB57A8BD6}"/>
              </a:ext>
            </a:extLst>
          </p:cNvPr>
          <p:cNvSpPr txBox="1"/>
          <p:nvPr/>
        </p:nvSpPr>
        <p:spPr>
          <a:xfrm>
            <a:off x="3532196" y="2768818"/>
            <a:ext cx="3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13FAB1-6E62-7D32-624F-F37EE6944A95}"/>
              </a:ext>
            </a:extLst>
          </p:cNvPr>
          <p:cNvSpPr txBox="1"/>
          <p:nvPr/>
        </p:nvSpPr>
        <p:spPr>
          <a:xfrm>
            <a:off x="3100396" y="3219252"/>
            <a:ext cx="3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9D32DC-93F6-6882-1C88-0B49CE445067}"/>
              </a:ext>
            </a:extLst>
          </p:cNvPr>
          <p:cNvSpPr txBox="1"/>
          <p:nvPr/>
        </p:nvSpPr>
        <p:spPr>
          <a:xfrm>
            <a:off x="4668846" y="3065423"/>
            <a:ext cx="49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14EB8C-BCAB-62C3-8E66-9056BA12DC89}"/>
              </a:ext>
            </a:extLst>
          </p:cNvPr>
          <p:cNvSpPr txBox="1"/>
          <p:nvPr/>
        </p:nvSpPr>
        <p:spPr>
          <a:xfrm>
            <a:off x="6554796" y="2919372"/>
            <a:ext cx="50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B4C552-06FB-BB58-DAC4-7081CA89F52F}"/>
              </a:ext>
            </a:extLst>
          </p:cNvPr>
          <p:cNvSpPr txBox="1"/>
          <p:nvPr/>
        </p:nvSpPr>
        <p:spPr>
          <a:xfrm>
            <a:off x="6030921" y="2348452"/>
            <a:ext cx="3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BB3D06-58D0-090E-C4B6-DF4A2BEFA8A1}"/>
              </a:ext>
            </a:extLst>
          </p:cNvPr>
          <p:cNvSpPr txBox="1"/>
          <p:nvPr/>
        </p:nvSpPr>
        <p:spPr>
          <a:xfrm>
            <a:off x="8358196" y="2558798"/>
            <a:ext cx="3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21F794-3B03-4910-F7B3-5FCC49A3CBD4}"/>
              </a:ext>
            </a:extLst>
          </p:cNvPr>
          <p:cNvSpPr txBox="1"/>
          <p:nvPr/>
        </p:nvSpPr>
        <p:spPr>
          <a:xfrm>
            <a:off x="8310553" y="3553262"/>
            <a:ext cx="3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1D2D0B-7F13-53B5-7D6E-B5D75302832B}"/>
              </a:ext>
            </a:extLst>
          </p:cNvPr>
          <p:cNvSpPr txBox="1"/>
          <p:nvPr/>
        </p:nvSpPr>
        <p:spPr>
          <a:xfrm>
            <a:off x="4133849" y="3905250"/>
            <a:ext cx="3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42" name="그래픽 41" descr="로봇 윤곽선">
            <a:extLst>
              <a:ext uri="{FF2B5EF4-FFF2-40B4-BE49-F238E27FC236}">
                <a16:creationId xmlns:a16="http://schemas.microsoft.com/office/drawing/2014/main" id="{83D732FF-AE04-1618-89F8-696D0FC2B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2100" y="1696528"/>
            <a:ext cx="444500" cy="444500"/>
          </a:xfrm>
          <a:prstGeom prst="rect">
            <a:avLst/>
          </a:prstGeom>
        </p:spPr>
      </p:pic>
      <p:pic>
        <p:nvPicPr>
          <p:cNvPr id="43" name="그래픽 42" descr="로봇 단색으로 채워진">
            <a:extLst>
              <a:ext uri="{FF2B5EF4-FFF2-40B4-BE49-F238E27FC236}">
                <a16:creationId xmlns:a16="http://schemas.microsoft.com/office/drawing/2014/main" id="{3E360197-9641-9700-019D-58C04145B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2589" y="1861130"/>
            <a:ext cx="4445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3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>
            <a:extLst>
              <a:ext uri="{FF2B5EF4-FFF2-40B4-BE49-F238E27FC236}">
                <a16:creationId xmlns:a16="http://schemas.microsoft.com/office/drawing/2014/main" id="{9EA4CEC8-87DB-6494-385A-5FC66D086578}"/>
              </a:ext>
            </a:extLst>
          </p:cNvPr>
          <p:cNvSpPr/>
          <p:nvPr/>
        </p:nvSpPr>
        <p:spPr>
          <a:xfrm>
            <a:off x="2813050" y="2374900"/>
            <a:ext cx="444500" cy="431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39DA89-AE6B-663B-AF9B-8D6D10FF1DA6}"/>
              </a:ext>
            </a:extLst>
          </p:cNvPr>
          <p:cNvSpPr txBox="1"/>
          <p:nvPr/>
        </p:nvSpPr>
        <p:spPr>
          <a:xfrm>
            <a:off x="2921000" y="2432050"/>
            <a:ext cx="11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6CDD695-9DA7-0101-7D2F-F92C2B1AF9E5}"/>
              </a:ext>
            </a:extLst>
          </p:cNvPr>
          <p:cNvSpPr/>
          <p:nvPr/>
        </p:nvSpPr>
        <p:spPr>
          <a:xfrm>
            <a:off x="3911600" y="3325773"/>
            <a:ext cx="444500" cy="431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6F276F-11B3-F2DA-C14D-79BA21383A5B}"/>
              </a:ext>
            </a:extLst>
          </p:cNvPr>
          <p:cNvSpPr txBox="1"/>
          <p:nvPr/>
        </p:nvSpPr>
        <p:spPr>
          <a:xfrm>
            <a:off x="4019550" y="3382923"/>
            <a:ext cx="11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894902F-E91F-5E06-1144-8049D1255B24}"/>
              </a:ext>
            </a:extLst>
          </p:cNvPr>
          <p:cNvSpPr/>
          <p:nvPr/>
        </p:nvSpPr>
        <p:spPr>
          <a:xfrm>
            <a:off x="5454650" y="3008273"/>
            <a:ext cx="444500" cy="431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7FFE83-A13C-8581-8729-8D3F07879EB5}"/>
              </a:ext>
            </a:extLst>
          </p:cNvPr>
          <p:cNvSpPr txBox="1"/>
          <p:nvPr/>
        </p:nvSpPr>
        <p:spPr>
          <a:xfrm>
            <a:off x="5562600" y="3065423"/>
            <a:ext cx="11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E4EEC0B-110F-2EE7-C8F8-9B41BCD58F90}"/>
              </a:ext>
            </a:extLst>
          </p:cNvPr>
          <p:cNvSpPr/>
          <p:nvPr/>
        </p:nvSpPr>
        <p:spPr>
          <a:xfrm>
            <a:off x="6642100" y="2159000"/>
            <a:ext cx="444500" cy="431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FF5F4A-F687-64E6-DA64-FCC21DCDA3D6}"/>
              </a:ext>
            </a:extLst>
          </p:cNvPr>
          <p:cNvSpPr txBox="1"/>
          <p:nvPr/>
        </p:nvSpPr>
        <p:spPr>
          <a:xfrm>
            <a:off x="6750050" y="2216150"/>
            <a:ext cx="11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F5597B6-732A-A5FA-B45C-DE75F3399EAA}"/>
              </a:ext>
            </a:extLst>
          </p:cNvPr>
          <p:cNvCxnSpPr>
            <a:cxnSpLocks/>
            <a:stCxn id="40" idx="5"/>
            <a:endCxn id="44" idx="1"/>
          </p:cNvCxnSpPr>
          <p:nvPr/>
        </p:nvCxnSpPr>
        <p:spPr>
          <a:xfrm>
            <a:off x="3192454" y="2743464"/>
            <a:ext cx="784242" cy="645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80A7D55-1614-6C8D-000E-64D0D7A2D350}"/>
              </a:ext>
            </a:extLst>
          </p:cNvPr>
          <p:cNvCxnSpPr>
            <a:cxnSpLocks/>
            <a:stCxn id="50" idx="3"/>
            <a:endCxn id="48" idx="7"/>
          </p:cNvCxnSpPr>
          <p:nvPr/>
        </p:nvCxnSpPr>
        <p:spPr>
          <a:xfrm flipH="1">
            <a:off x="5834054" y="2527564"/>
            <a:ext cx="873142" cy="5439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F4133A6-7BC0-F611-84AE-BED09FC38321}"/>
              </a:ext>
            </a:extLst>
          </p:cNvPr>
          <p:cNvCxnSpPr>
            <a:cxnSpLocks/>
            <a:stCxn id="44" idx="6"/>
            <a:endCxn id="48" idx="2"/>
          </p:cNvCxnSpPr>
          <p:nvPr/>
        </p:nvCxnSpPr>
        <p:spPr>
          <a:xfrm flipV="1">
            <a:off x="4356100" y="3224173"/>
            <a:ext cx="1098550" cy="3175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2220DA8-3AB1-1A1F-212F-701B5F010CA6}"/>
              </a:ext>
            </a:extLst>
          </p:cNvPr>
          <p:cNvSpPr txBox="1"/>
          <p:nvPr/>
        </p:nvSpPr>
        <p:spPr>
          <a:xfrm>
            <a:off x="3532196" y="2768818"/>
            <a:ext cx="3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A94703-40EC-F344-5012-7F0F9C3899F2}"/>
              </a:ext>
            </a:extLst>
          </p:cNvPr>
          <p:cNvSpPr txBox="1"/>
          <p:nvPr/>
        </p:nvSpPr>
        <p:spPr>
          <a:xfrm>
            <a:off x="4668846" y="3065423"/>
            <a:ext cx="49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626F9C-51EB-28E9-6CD6-23414EF1FB9B}"/>
              </a:ext>
            </a:extLst>
          </p:cNvPr>
          <p:cNvSpPr txBox="1"/>
          <p:nvPr/>
        </p:nvSpPr>
        <p:spPr>
          <a:xfrm>
            <a:off x="6030921" y="2348452"/>
            <a:ext cx="3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74" name="그래픽 73" descr="로봇 단색으로 채워진">
            <a:extLst>
              <a:ext uri="{FF2B5EF4-FFF2-40B4-BE49-F238E27FC236}">
                <a16:creationId xmlns:a16="http://schemas.microsoft.com/office/drawing/2014/main" id="{A362BFD7-E47C-EAAD-883A-C69A82F52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2589" y="1861130"/>
            <a:ext cx="444500" cy="444500"/>
          </a:xfrm>
          <a:prstGeom prst="rect">
            <a:avLst/>
          </a:prstGeom>
        </p:spPr>
      </p:pic>
      <p:pic>
        <p:nvPicPr>
          <p:cNvPr id="75" name="그래픽 74" descr="로봇 윤곽선">
            <a:extLst>
              <a:ext uri="{FF2B5EF4-FFF2-40B4-BE49-F238E27FC236}">
                <a16:creationId xmlns:a16="http://schemas.microsoft.com/office/drawing/2014/main" id="{65FD1946-25A2-4D50-2E56-69D64E4B6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2100" y="1696528"/>
            <a:ext cx="444500" cy="4445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A987D30-4376-DA08-18F3-6EB08DF496B0}"/>
              </a:ext>
            </a:extLst>
          </p:cNvPr>
          <p:cNvSpPr txBox="1"/>
          <p:nvPr/>
        </p:nvSpPr>
        <p:spPr>
          <a:xfrm>
            <a:off x="2408229" y="4908550"/>
            <a:ext cx="551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dirty="0"/>
              <a:t>첫번째 로봇과 두번째 로봇의 경로를 구한 다음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09AF9E-7827-65BE-5522-0B21D6BBE68F}"/>
              </a:ext>
            </a:extLst>
          </p:cNvPr>
          <p:cNvSpPr txBox="1"/>
          <p:nvPr/>
        </p:nvSpPr>
        <p:spPr>
          <a:xfrm>
            <a:off x="2408229" y="5504855"/>
            <a:ext cx="551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dirty="0"/>
              <a:t>그</a:t>
            </a:r>
            <a:r>
              <a:rPr lang="en-US" altLang="ko-KR" dirty="0"/>
              <a:t> </a:t>
            </a:r>
            <a:r>
              <a:rPr lang="ko-KR" altLang="en-US" dirty="0"/>
              <a:t>경로 중</a:t>
            </a:r>
            <a:r>
              <a:rPr lang="en-US" altLang="ko-KR" dirty="0"/>
              <a:t>, </a:t>
            </a:r>
            <a:r>
              <a:rPr lang="ko-KR" altLang="en-US" dirty="0"/>
              <a:t>가장 큰 길이의 값을 빼면 최솟값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13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83DF6F-928F-18F6-C54B-B4978003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440" y="0"/>
            <a:ext cx="5046853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D527C5-950E-B2F7-0507-F52725EF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86" y="1102179"/>
            <a:ext cx="6350777" cy="479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2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68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15971. 두 로봇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오현식</dc:creator>
  <cp:lastModifiedBy>오현식</cp:lastModifiedBy>
  <cp:revision>26</cp:revision>
  <dcterms:created xsi:type="dcterms:W3CDTF">2022-08-03T10:00:53Z</dcterms:created>
  <dcterms:modified xsi:type="dcterms:W3CDTF">2023-05-31T11:55:18Z</dcterms:modified>
</cp:coreProperties>
</file>