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0" y="2942982"/>
            <a:ext cx="9144000" cy="972036"/>
          </a:xfrm>
        </p:spPr>
        <p:txBody>
          <a:bodyPr/>
          <a:lstStyle/>
          <a:p>
            <a:r>
              <a:rPr lang="en-US" altLang="ko-KR" dirty="0"/>
              <a:t>  16197. </a:t>
            </a:r>
            <a:r>
              <a:rPr lang="ko-KR" altLang="en-US" dirty="0"/>
              <a:t>두 동전</a:t>
            </a:r>
          </a:p>
        </p:txBody>
      </p:sp>
      <p:pic>
        <p:nvPicPr>
          <p:cNvPr id="4" name="그림 3" descr="상징, 노랑, 로고이(가) 표시된 사진&#10;&#10;자동 생성된 설명">
            <a:extLst>
              <a:ext uri="{FF2B5EF4-FFF2-40B4-BE49-F238E27FC236}">
                <a16:creationId xmlns:a16="http://schemas.microsoft.com/office/drawing/2014/main" id="{25819B15-477F-2699-4E0D-7FB582972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05" y="3148263"/>
            <a:ext cx="547729" cy="6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B28C12-F773-67FB-7066-1267254C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98"/>
            <a:ext cx="12192000" cy="64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48B416-4475-2E99-49B0-91DBA368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6" y="162658"/>
            <a:ext cx="1404766" cy="2455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49776-C83E-4381-4943-0EE366B008C9}"/>
              </a:ext>
            </a:extLst>
          </p:cNvPr>
          <p:cNvSpPr txBox="1"/>
          <p:nvPr/>
        </p:nvSpPr>
        <p:spPr>
          <a:xfrm>
            <a:off x="5772883" y="807427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o#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B4C33-114A-2FBF-C42D-AD89C6755B9B}"/>
              </a:ext>
            </a:extLst>
          </p:cNvPr>
          <p:cNvSpPr txBox="1"/>
          <p:nvPr/>
        </p:nvSpPr>
        <p:spPr>
          <a:xfrm>
            <a:off x="3351798" y="807427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#</a:t>
            </a:r>
          </a:p>
          <a:p>
            <a:r>
              <a:rPr lang="en-US" altLang="ko-KR" dirty="0"/>
              <a:t>. #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1D889-37D7-9D66-A5EE-03EF0ADD83C8}"/>
              </a:ext>
            </a:extLst>
          </p:cNvPr>
          <p:cNvSpPr txBox="1"/>
          <p:nvPr/>
        </p:nvSpPr>
        <p:spPr>
          <a:xfrm>
            <a:off x="4552412" y="807427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#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212AD-88F0-7471-B723-820731F14C75}"/>
              </a:ext>
            </a:extLst>
          </p:cNvPr>
          <p:cNvSpPr txBox="1"/>
          <p:nvPr/>
        </p:nvSpPr>
        <p:spPr>
          <a:xfrm>
            <a:off x="2126429" y="814754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#</a:t>
            </a:r>
          </a:p>
          <a:p>
            <a:r>
              <a:rPr lang="en-US" altLang="ko-KR" dirty="0"/>
              <a:t>. #</a:t>
            </a:r>
          </a:p>
          <a:p>
            <a:r>
              <a:rPr lang="en-US" altLang="ko-KR" dirty="0"/>
              <a:t>. #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DD755-4DBE-66A1-8188-1ABD06B9E08F}"/>
              </a:ext>
            </a:extLst>
          </p:cNvPr>
          <p:cNvSpPr txBox="1"/>
          <p:nvPr/>
        </p:nvSpPr>
        <p:spPr>
          <a:xfrm>
            <a:off x="7002148" y="43809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o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BFE85-8FF9-ED4E-2E7C-B9BDD4A8F9AB}"/>
              </a:ext>
            </a:extLst>
          </p:cNvPr>
          <p:cNvSpPr txBox="1"/>
          <p:nvPr/>
        </p:nvSpPr>
        <p:spPr>
          <a:xfrm>
            <a:off x="8470232" y="2109537"/>
            <a:ext cx="9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답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2DC5D7-BB43-3B27-7289-D4B052AC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2" y="3541655"/>
            <a:ext cx="1468970" cy="25480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CB4F83-0FB6-2A91-2C08-1D742F160A33}"/>
              </a:ext>
            </a:extLst>
          </p:cNvPr>
          <p:cNvSpPr txBox="1"/>
          <p:nvPr/>
        </p:nvSpPr>
        <p:spPr>
          <a:xfrm>
            <a:off x="2126429" y="4288920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.</a:t>
            </a:r>
          </a:p>
          <a:p>
            <a:r>
              <a:rPr lang="en-US" altLang="ko-KR" dirty="0"/>
              <a:t>.  .</a:t>
            </a:r>
          </a:p>
          <a:p>
            <a:r>
              <a:rPr lang="en-US" altLang="ko-KR" dirty="0"/>
              <a:t>.  .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9156B-6FFD-584E-FFAF-95E14EFBA1F4}"/>
              </a:ext>
            </a:extLst>
          </p:cNvPr>
          <p:cNvSpPr txBox="1"/>
          <p:nvPr/>
        </p:nvSpPr>
        <p:spPr>
          <a:xfrm>
            <a:off x="3347114" y="4335427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.</a:t>
            </a:r>
          </a:p>
          <a:p>
            <a:r>
              <a:rPr lang="en-US" altLang="ko-KR" dirty="0"/>
              <a:t>.  .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 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endParaRPr lang="en-US" altLang="ko-KR" dirty="0"/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D8FC3-02AF-F15A-4038-7B7A52EC413A}"/>
              </a:ext>
            </a:extLst>
          </p:cNvPr>
          <p:cNvSpPr txBox="1"/>
          <p:nvPr/>
        </p:nvSpPr>
        <p:spPr>
          <a:xfrm>
            <a:off x="4552412" y="4335427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.</a:t>
            </a:r>
          </a:p>
          <a:p>
            <a:r>
              <a:rPr lang="en-US" altLang="ko-KR" dirty="0"/>
              <a:t>.  .</a:t>
            </a:r>
          </a:p>
          <a:p>
            <a:r>
              <a:rPr lang="en-US" altLang="ko-KR" dirty="0"/>
              <a:t>x</a:t>
            </a:r>
            <a:r>
              <a:rPr lang="en-US" altLang="ko-KR" dirty="0">
                <a:solidFill>
                  <a:srgbClr val="92D050"/>
                </a:solidFill>
              </a:rPr>
              <a:t>o </a:t>
            </a:r>
            <a:endParaRPr lang="en-US" altLang="ko-KR" dirty="0"/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392BC5-683B-7956-878E-D93F39E21786}"/>
              </a:ext>
            </a:extLst>
          </p:cNvPr>
          <p:cNvSpPr txBox="1"/>
          <p:nvPr/>
        </p:nvSpPr>
        <p:spPr>
          <a:xfrm>
            <a:off x="6964202" y="807427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2BD4B-DBC0-1D49-250E-0FF162075F0C}"/>
              </a:ext>
            </a:extLst>
          </p:cNvPr>
          <p:cNvSpPr txBox="1"/>
          <p:nvPr/>
        </p:nvSpPr>
        <p:spPr>
          <a:xfrm>
            <a:off x="5772883" y="4335427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.</a:t>
            </a:r>
          </a:p>
          <a:p>
            <a:r>
              <a:rPr lang="en-US" altLang="ko-KR" dirty="0"/>
              <a:t>.  .</a:t>
            </a:r>
          </a:p>
          <a:p>
            <a:r>
              <a:rPr lang="en-US" altLang="ko-KR" dirty="0"/>
              <a:t>x </a:t>
            </a:r>
            <a:r>
              <a:rPr lang="en-US" altLang="ko-KR" dirty="0" err="1"/>
              <a:t>x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endParaRPr lang="en-US" altLang="ko-KR" dirty="0"/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A1E2C-DB56-CF1A-1DA3-964E19A9CFD5}"/>
              </a:ext>
            </a:extLst>
          </p:cNvPr>
          <p:cNvSpPr txBox="1"/>
          <p:nvPr/>
        </p:nvSpPr>
        <p:spPr>
          <a:xfrm>
            <a:off x="6789628" y="5610727"/>
            <a:ext cx="9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답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CF1EC-23FE-751A-B5E9-2962FD2D4AFB}"/>
              </a:ext>
            </a:extLst>
          </p:cNvPr>
          <p:cNvSpPr txBox="1"/>
          <p:nvPr/>
        </p:nvSpPr>
        <p:spPr>
          <a:xfrm>
            <a:off x="6245469" y="4885769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o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3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0E9E95-10CE-F5A4-0671-88B130A983D6}"/>
              </a:ext>
            </a:extLst>
          </p:cNvPr>
          <p:cNvSpPr txBox="1"/>
          <p:nvPr/>
        </p:nvSpPr>
        <p:spPr>
          <a:xfrm>
            <a:off x="942473" y="323052"/>
            <a:ext cx="31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두 코인이 범위 안에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C316F-95A0-EFE9-CD8C-9930E79085A0}"/>
              </a:ext>
            </a:extLst>
          </p:cNvPr>
          <p:cNvSpPr txBox="1"/>
          <p:nvPr/>
        </p:nvSpPr>
        <p:spPr>
          <a:xfrm>
            <a:off x="6200273" y="274622"/>
            <a:ext cx="326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한 코인만 범위 밖에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E3D5E-0AF3-4C72-9A86-68EF5A751CEE}"/>
              </a:ext>
            </a:extLst>
          </p:cNvPr>
          <p:cNvSpPr txBox="1"/>
          <p:nvPr/>
        </p:nvSpPr>
        <p:spPr>
          <a:xfrm>
            <a:off x="942473" y="3429000"/>
            <a:ext cx="3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두 코인 전부 다 범위 밖으로 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D342F-219F-FD7F-8340-0E9D513C20E6}"/>
              </a:ext>
            </a:extLst>
          </p:cNvPr>
          <p:cNvSpPr txBox="1"/>
          <p:nvPr/>
        </p:nvSpPr>
        <p:spPr>
          <a:xfrm>
            <a:off x="6200273" y="3429000"/>
            <a:ext cx="188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벽을 만났다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9F254-9014-3ABB-76FD-510345F7D1FD}"/>
              </a:ext>
            </a:extLst>
          </p:cNvPr>
          <p:cNvSpPr txBox="1"/>
          <p:nvPr/>
        </p:nvSpPr>
        <p:spPr>
          <a:xfrm>
            <a:off x="1729387" y="965243"/>
            <a:ext cx="540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#</a:t>
            </a:r>
          </a:p>
          <a:p>
            <a:r>
              <a:rPr lang="en-US" altLang="ko-KR" dirty="0"/>
              <a:t>. #</a:t>
            </a:r>
          </a:p>
          <a:p>
            <a:r>
              <a:rPr lang="en-US" altLang="ko-KR" dirty="0"/>
              <a:t>. #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100C-73C2-1792-12F3-AF6726C4EC21}"/>
              </a:ext>
            </a:extLst>
          </p:cNvPr>
          <p:cNvSpPr txBox="1"/>
          <p:nvPr/>
        </p:nvSpPr>
        <p:spPr>
          <a:xfrm>
            <a:off x="1295400" y="1019850"/>
            <a:ext cx="401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E1770-C8A8-7C4D-F250-C9F996E57DD4}"/>
              </a:ext>
            </a:extLst>
          </p:cNvPr>
          <p:cNvSpPr txBox="1"/>
          <p:nvPr/>
        </p:nvSpPr>
        <p:spPr>
          <a:xfrm>
            <a:off x="6629400" y="913366"/>
            <a:ext cx="401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D7801-D724-7220-48EC-AEE727638C4D}"/>
              </a:ext>
            </a:extLst>
          </p:cNvPr>
          <p:cNvSpPr txBox="1"/>
          <p:nvPr/>
        </p:nvSpPr>
        <p:spPr>
          <a:xfrm>
            <a:off x="1262465" y="4072683"/>
            <a:ext cx="401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5D09B-7D7D-E87C-6D19-1DB32AFCA5AA}"/>
              </a:ext>
            </a:extLst>
          </p:cNvPr>
          <p:cNvSpPr txBox="1"/>
          <p:nvPr/>
        </p:nvSpPr>
        <p:spPr>
          <a:xfrm>
            <a:off x="7063387" y="4104768"/>
            <a:ext cx="115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##</a:t>
            </a:r>
          </a:p>
          <a:p>
            <a:r>
              <a:rPr lang="en-US" altLang="ko-KR" dirty="0"/>
              <a:t>. ##</a:t>
            </a:r>
          </a:p>
          <a:p>
            <a:r>
              <a:rPr lang="en-US" altLang="ko-KR" dirty="0"/>
              <a:t>. ##</a:t>
            </a:r>
          </a:p>
          <a:p>
            <a:r>
              <a:rPr lang="en-US" altLang="ko-KR" dirty="0"/>
              <a:t>x</a:t>
            </a:r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x</a:t>
            </a:r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###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05D16-379F-9416-E17B-B321FB93C5D1}"/>
              </a:ext>
            </a:extLst>
          </p:cNvPr>
          <p:cNvSpPr txBox="1"/>
          <p:nvPr/>
        </p:nvSpPr>
        <p:spPr>
          <a:xfrm>
            <a:off x="6629400" y="4159375"/>
            <a:ext cx="401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687D8-8FB7-AF9D-770B-5804F09AF8C8}"/>
              </a:ext>
            </a:extLst>
          </p:cNvPr>
          <p:cNvSpPr txBox="1"/>
          <p:nvPr/>
        </p:nvSpPr>
        <p:spPr>
          <a:xfrm>
            <a:off x="7063387" y="808528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.</a:t>
            </a:r>
          </a:p>
          <a:p>
            <a:r>
              <a:rPr lang="en-US" altLang="ko-KR" dirty="0"/>
              <a:t>.  .</a:t>
            </a:r>
          </a:p>
          <a:p>
            <a:r>
              <a:rPr lang="en-US" altLang="ko-KR" dirty="0"/>
              <a:t>x </a:t>
            </a:r>
            <a:r>
              <a:rPr lang="en-US" altLang="ko-KR" dirty="0" err="1"/>
              <a:t>x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endParaRPr lang="en-US" altLang="ko-KR" dirty="0"/>
          </a:p>
          <a:p>
            <a:r>
              <a:rPr lang="en-US" altLang="ko-KR" dirty="0">
                <a:solidFill>
                  <a:srgbClr val="92D050"/>
                </a:solidFill>
              </a:rPr>
              <a:t>o</a:t>
            </a:r>
            <a:r>
              <a:rPr lang="en-US" altLang="ko-KR" dirty="0"/>
              <a:t>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AB8B0-355F-C4EF-29F7-B0636F130A0E}"/>
              </a:ext>
            </a:extLst>
          </p:cNvPr>
          <p:cNvSpPr txBox="1"/>
          <p:nvPr/>
        </p:nvSpPr>
        <p:spPr>
          <a:xfrm>
            <a:off x="7535973" y="1358870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o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944D6F-4104-5C9D-1992-4FEC3C35F04A}"/>
              </a:ext>
            </a:extLst>
          </p:cNvPr>
          <p:cNvSpPr txBox="1"/>
          <p:nvPr/>
        </p:nvSpPr>
        <p:spPr>
          <a:xfrm>
            <a:off x="1817618" y="4063064"/>
            <a:ext cx="63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#</a:t>
            </a:r>
          </a:p>
          <a:p>
            <a:r>
              <a:rPr lang="en-US" altLang="ko-KR" dirty="0"/>
              <a:t>. #</a:t>
            </a:r>
          </a:p>
          <a:p>
            <a:r>
              <a:rPr lang="en-US" altLang="ko-KR" dirty="0"/>
              <a:t>. 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x#</a:t>
            </a:r>
          </a:p>
          <a:p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FEE38-C51E-734B-6368-9AF7C482DF25}"/>
              </a:ext>
            </a:extLst>
          </p:cNvPr>
          <p:cNvSpPr txBox="1"/>
          <p:nvPr/>
        </p:nvSpPr>
        <p:spPr>
          <a:xfrm>
            <a:off x="1531596" y="4867109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o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E72E9-8989-2A18-F446-487E8845F3DB}"/>
              </a:ext>
            </a:extLst>
          </p:cNvPr>
          <p:cNvSpPr txBox="1"/>
          <p:nvPr/>
        </p:nvSpPr>
        <p:spPr>
          <a:xfrm>
            <a:off x="1531595" y="5157583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o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E0945-CCC9-0BC0-7A1F-FE4561DD8A84}"/>
              </a:ext>
            </a:extLst>
          </p:cNvPr>
          <p:cNvSpPr txBox="1"/>
          <p:nvPr/>
        </p:nvSpPr>
        <p:spPr>
          <a:xfrm>
            <a:off x="7267808" y="485882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?</a:t>
            </a:r>
            <a:endParaRPr lang="ko-KR" altLang="en-US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3BAF3-B775-D7B0-6418-10ACAEC3F2F1}"/>
              </a:ext>
            </a:extLst>
          </p:cNvPr>
          <p:cNvSpPr txBox="1"/>
          <p:nvPr/>
        </p:nvSpPr>
        <p:spPr>
          <a:xfrm>
            <a:off x="7267808" y="5146408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?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5715D-845E-9794-33E6-A0F1421143DA}"/>
              </a:ext>
            </a:extLst>
          </p:cNvPr>
          <p:cNvSpPr txBox="1"/>
          <p:nvPr/>
        </p:nvSpPr>
        <p:spPr>
          <a:xfrm>
            <a:off x="1663517" y="4805554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?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247A4-F357-2F41-7FD4-F11872E4BAF0}"/>
              </a:ext>
            </a:extLst>
          </p:cNvPr>
          <p:cNvSpPr txBox="1"/>
          <p:nvPr/>
        </p:nvSpPr>
        <p:spPr>
          <a:xfrm>
            <a:off x="1667523" y="5100289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?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664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AE4AFC-6A29-D025-9839-A5760630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0" y="1090794"/>
            <a:ext cx="6074555" cy="5103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B98EE4-E521-2FE6-C3BB-824782A2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31" y="1539752"/>
            <a:ext cx="6544369" cy="40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201</Words>
  <Application>Microsoft Office PowerPoint</Application>
  <PresentationFormat>와이드스크린</PresentationFormat>
  <Paragraphs>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  16197. 두 동전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39</cp:revision>
  <dcterms:created xsi:type="dcterms:W3CDTF">2022-08-03T10:00:53Z</dcterms:created>
  <dcterms:modified xsi:type="dcterms:W3CDTF">2023-05-17T12:12:39Z</dcterms:modified>
</cp:coreProperties>
</file>