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1:34:34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575 578 24575,'-1'1'0,"1"0"0,-1 1 0,1-1 0,-1 0 0,1 0 0,-1 0 0,0 0 0,1 0 0,-1 0 0,0-1 0,0 1 0,0 0 0,0 0 0,1-1 0,-1 1 0,0 0 0,0-1 0,-1 1 0,1-1 0,0 1 0,0-1 0,0 1 0,0-1 0,0 0 0,0 0 0,-1 1 0,-1-1 0,-38 4 0,37-4 0,-74 4 0,-98-8 0,169 3 0,0 0 0,-1-1 0,1 1 0,0-2 0,0 1 0,1-1 0,-1 0 0,1 0 0,-1-1 0,1 0 0,0 0 0,0-1 0,0 1 0,1-1 0,-5-6 0,-8-9 0,2-1 0,-25-43 0,14 21 0,22 35 0,0 0 0,0 0 0,1 0 0,1-1 0,-1 1 0,1-1 0,1 0 0,-1 0 0,2 0 0,-1 0 0,1-1 0,1 1 0,-1 0 0,2 0 0,-1-1 0,1 1 0,1 0 0,0 0 0,0 0 0,0 0 0,1 0 0,1 0 0,-1 1 0,2 0 0,-1-1 0,1 1 0,0 1 0,12-14 0,0 0 0,-4 5 0,1 0 0,24-22 0,-32 33 0,0 1 0,-1 0 0,2 0 0,-1 1 0,0 0 0,1 0 0,-1 0 0,1 1 0,0 0 0,0 0 0,11-1 0,37-1 0,86 6 0,-37 1 0,-61-3 0,-15-2 0,0 2 0,-1 1 0,1 1 0,54 12 0,-76-12 0,0 0 0,1 0 0,-2 1 0,1-1 0,0 1 0,0 0 0,-1 1 0,0 0 0,1-1 0,-2 2 0,1-1 0,0 0 0,-1 1 0,0 0 0,0 0 0,0 1 0,-1-1 0,1 1 0,-1-1 0,-1 1 0,1 0 0,-1 0 0,0 0 0,0 0 0,-1 1 0,2 11 0,0 18 0,-2-1 0,-7 71 0,6-97 0,-1-1 0,-1 1 0,1-1 0,-1 0 0,-1 0 0,1 0 0,-1 0 0,-1 0 0,0-1 0,0 1 0,0-1 0,-1 0 0,0 0 0,0-1 0,-1 1 0,1-1 0,-1 0 0,-1-1 0,1 0 0,-12 7 0,3-3 0,0-1 0,0-1 0,-25 8 0,33-12 0,1 0 0,-1 0 0,1 1 0,0 0 0,-7 5 0,-20 11 0,0-3-1365,19-11-5461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1:34:3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24575,'4'1'0,"0"0"0,0 1 0,0 0 0,0 0 0,-1 0 0,1 1 0,0-1 0,-1 1 0,1 0 0,2 3 0,2 1 0,1 1 0,0 1 0,-1 0 0,0 1 0,-1 0 0,0 0 0,0 1 0,-1 0 0,-1 0 0,0 0 0,6 18 0,-7-20 0,-2-3 0,1 0 0,0 0 0,0-1 0,1 1 0,0-1 0,0 0 0,7 7 0,-11-11 0,1 0 0,0 0 0,0 0 0,0 0 0,0 0 0,1-1 0,-1 1 0,0 0 0,0-1 0,0 1 0,1 0 0,-1-1 0,0 0 0,1 1 0,-1-1 0,0 0 0,1 0 0,-1 1 0,0-1 0,1 0 0,-1 0 0,0-1 0,1 1 0,-1 0 0,0 0 0,1-1 0,-1 1 0,0-1 0,0 1 0,1-1 0,-1 1 0,0-1 0,0 0 0,0 0 0,0 1 0,0-1 0,0 0 0,0 0 0,0 0 0,0 0 0,1-1 0,5-8 0,-1 1 0,0-1 0,-1 0 0,0 0 0,0-1 0,3-11 0,17-69 0,-23 81 0,1-6 35,-1 0-1,1-24 1,-3 25-402,1 1-1,1 0 1,5-24 0,-2 22-6459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1:34:39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0 244 24575,'2'6'0,"0"-1"0,1 1 0,0-1 0,0 0 0,0 0 0,0 0 0,1 0 0,0 0 0,0-1 0,9 8 0,-1 1 0,15 17 0,53 46 0,-78-75 0,-1 1 0,1-1 0,-1 0 0,1 0 0,0 0 0,-1 0 0,1 0 0,0 0 0,-1-1 0,1 1 0,0-1 0,0 1 0,0-1 0,0 1 0,3-1 0,-4 0 0,1-1 0,-1 1 0,0 0 0,0-1 0,1 1 0,-1-1 0,0 1 0,0-1 0,0 0 0,0 1 0,0-1 0,0 0 0,0 0 0,0 0 0,0 0 0,0 0 0,1-2 0,3-5 0,-1-1 0,0 0 0,0 1 0,-1-1 0,3-14 0,5-13 0,16-24 0,2 2 0,49-73 0,-72 122-341,-1-1 0,0 1-1,5-14 1,-2 0-6485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1:34:45.6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24575,'351'0'0,"-337"-1"33,0 0-1,0-1 0,19-6 0,18-2-1526,-31 8-5332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1:34:47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24575,'598'0'-1365,"-577"0"-5461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1:35:13.680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847.00256"/>
      <inkml:brushProperty name="anchorY" value="-598.60046"/>
      <inkml:brushProperty name="scaleFactor" value="0.5"/>
    </inkml:brush>
  </inkml:definitions>
  <inkml:trace contextRef="#ctx0" brushRef="#br0">186 1 24575,'0'0'0,"4"0"0,2 5 0,4 5 0,4 1 0,4 3 0,-2 3 0,3-1 0,0-4 0,-2 1 0,0 3 0,2 2 0,1-2 0,-3 1 0,1-3 0,-4 1 0,-3 2 0,-5 3 0,3 1 0,-2 2 0,-1 1 0,-2 1 0,-2 0 0,0 0 0,-2 0 0,0 1 0,0-1 0,5 0 0,-1 0 0,1 0 0,-1 0 0,-1 0 0,-1 0 0,-1-1 0,-1 1 0,1 0 0,-2 0 0,1 0 0,0 0 0,0 0 0,0 0 0,0 0 0,0-1 0,0 1 0,0 0 0,-5-5 0,0 0 0,-1 0 0,2 1 0,1 0 0,-4 2 0,1 1 0,-5-4 0,2 0 0,1-1 0,2 2 0,-3-4 0,2 1 0,-4-4 0,1 1 0,2 2 0,3 2 0,1 2 0,-3-3 0,1 1 0,-4-5 0,1 2 0,-4 1 0,-3-2 0,-3-4 0,-2-3 0,-3-4 0,0 4 0,-1-2 0,-1-2 0,0 0 0,6 3 0,0 0 0,0-2 0,-1 0 0,-1-3 0,4 5 0,4-1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569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345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36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661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28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26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57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0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58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85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2" name="Picture 3" descr="텍스트이(가) 표시된 사진&#10;&#10;자동 생성된 설명">
            <a:extLst>
              <a:ext uri="{FF2B5EF4-FFF2-40B4-BE49-F238E27FC236}">
                <a16:creationId xmlns:a16="http://schemas.microsoft.com/office/drawing/2014/main" id="{50DEF3E3-9063-375B-E32C-3352D8B1CF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5159" r="-1" b="857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5BE6ED-7414-4A24-8F61-9B2E8EB8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Lie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CF062F-8C81-4F29-B011-781ED9A83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Team SCV – Chu Jae Hun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186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92EEA-170C-425E-A1AE-0CD8D4C1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Problem..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6D53C-24D9-4B7C-B462-5212659D2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CB612D-DED5-429A-A71D-F68E3AD4F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96" y="2521885"/>
            <a:ext cx="9923208" cy="41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9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E5D07-3667-452C-A87B-345372A3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DDEFD-CA17-4402-8953-8E92A3C98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7927" y="2261908"/>
            <a:ext cx="7695347" cy="3549045"/>
          </a:xfrm>
        </p:spPr>
        <p:txBody>
          <a:bodyPr/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dirty="0"/>
              <a:t>Union-find</a:t>
            </a:r>
          </a:p>
          <a:p>
            <a:endParaRPr lang="en-US" altLang="ko-KR" dirty="0"/>
          </a:p>
          <a:p>
            <a:r>
              <a:rPr lang="ko-KR" altLang="en-US" dirty="0"/>
              <a:t>진실 아는 사람</a:t>
            </a:r>
            <a:r>
              <a:rPr lang="en-US" altLang="ko-KR" dirty="0"/>
              <a:t>, </a:t>
            </a:r>
            <a:r>
              <a:rPr lang="ko-KR" altLang="en-US" dirty="0"/>
              <a:t>파티 참여자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같은 파티에 있는 집합</a:t>
            </a:r>
            <a:r>
              <a:rPr lang="en-US" altLang="ko-KR" dirty="0"/>
              <a:t>(</a:t>
            </a:r>
            <a:r>
              <a:rPr lang="ko-KR" altLang="en-US" dirty="0"/>
              <a:t>사람들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union </a:t>
            </a:r>
          </a:p>
          <a:p>
            <a:r>
              <a:rPr lang="ko-KR" altLang="en-US" dirty="0"/>
              <a:t>진실을 아는 사람은 </a:t>
            </a:r>
            <a:r>
              <a:rPr lang="en-US" altLang="ko-KR" dirty="0"/>
              <a:t>parent</a:t>
            </a:r>
          </a:p>
          <a:p>
            <a:endParaRPr lang="en-US" altLang="ko-KR" dirty="0"/>
          </a:p>
          <a:p>
            <a:r>
              <a:rPr lang="ko-KR" altLang="en-US" dirty="0"/>
              <a:t>다른 파티에 </a:t>
            </a:r>
            <a:r>
              <a:rPr lang="en-US" altLang="ko-KR" dirty="0"/>
              <a:t>parent </a:t>
            </a:r>
            <a:r>
              <a:rPr lang="ko-KR" altLang="en-US" dirty="0"/>
              <a:t>발견 </a:t>
            </a:r>
            <a:r>
              <a:rPr lang="en-US" altLang="ko-KR" dirty="0"/>
              <a:t>-&gt; </a:t>
            </a:r>
            <a:r>
              <a:rPr lang="ko-KR" altLang="en-US" dirty="0"/>
              <a:t>진실을 이야기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617505-130A-4570-A8ED-59AC99F5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71" y="2621056"/>
            <a:ext cx="790575" cy="2171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7A231D-9E73-49C0-B7F7-1FE6C888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10" y="3544981"/>
            <a:ext cx="295275" cy="32385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BBE234-B22C-4780-95C4-2CA73CB672FB}"/>
              </a:ext>
            </a:extLst>
          </p:cNvPr>
          <p:cNvCxnSpPr/>
          <p:nvPr/>
        </p:nvCxnSpPr>
        <p:spPr>
          <a:xfrm>
            <a:off x="1497946" y="3706906"/>
            <a:ext cx="53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7770CF2-2D1D-4D08-8CB1-748E98427A64}"/>
              </a:ext>
            </a:extLst>
          </p:cNvPr>
          <p:cNvGrpSpPr/>
          <p:nvPr/>
        </p:nvGrpSpPr>
        <p:grpSpPr>
          <a:xfrm>
            <a:off x="940482" y="3036769"/>
            <a:ext cx="490680" cy="418680"/>
            <a:chOff x="940482" y="3036769"/>
            <a:chExt cx="49068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1A7DE79-A438-41E6-B911-A29A96C846D8}"/>
                    </a:ext>
                  </a:extLst>
                </p14:cNvPr>
                <p14:cNvContentPartPr/>
                <p14:nvPr/>
              </p14:nvContentPartPr>
              <p14:xfrm>
                <a:off x="940482" y="3036769"/>
                <a:ext cx="316440" cy="2185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1A7DE79-A438-41E6-B911-A29A96C846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1482" y="3027769"/>
                  <a:ext cx="334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95B68EC-3717-43FF-AD43-D7541FC58FBE}"/>
                    </a:ext>
                  </a:extLst>
                </p14:cNvPr>
                <p14:cNvContentPartPr/>
                <p14:nvPr/>
              </p14:nvContentPartPr>
              <p14:xfrm>
                <a:off x="1317402" y="3323329"/>
                <a:ext cx="113760" cy="1321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95B68EC-3717-43FF-AD43-D7541FC58F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8762" y="3314689"/>
                  <a:ext cx="13140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D039F0A-1525-4705-B63A-D0B40F975281}"/>
                  </a:ext>
                </a:extLst>
              </p14:cNvPr>
              <p14:cNvContentPartPr/>
              <p14:nvPr/>
            </p14:nvContentPartPr>
            <p14:xfrm>
              <a:off x="1506042" y="4528969"/>
              <a:ext cx="151560" cy="1580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D039F0A-1525-4705-B63A-D0B40F9752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7042" y="4519969"/>
                <a:ext cx="1692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E033D15-55D1-4187-ABE6-BEB7094D94EE}"/>
                  </a:ext>
                </a:extLst>
              </p14:cNvPr>
              <p14:cNvContentPartPr/>
              <p14:nvPr/>
            </p14:nvContentPartPr>
            <p14:xfrm>
              <a:off x="1012482" y="4769089"/>
              <a:ext cx="178920" cy="90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E033D15-55D1-4187-ABE6-BEB7094D94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3482" y="4760449"/>
                <a:ext cx="1965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6F88390-4782-4C8C-8B5E-EB7FDC106419}"/>
                  </a:ext>
                </a:extLst>
              </p14:cNvPr>
              <p14:cNvContentPartPr/>
              <p14:nvPr/>
            </p14:nvContentPartPr>
            <p14:xfrm>
              <a:off x="976842" y="4446169"/>
              <a:ext cx="22356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6F88390-4782-4C8C-8B5E-EB7FDC1064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202" y="4437529"/>
                <a:ext cx="241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52D02E9-073E-43DC-9873-7621BE91C576}"/>
                  </a:ext>
                </a:extLst>
              </p14:cNvPr>
              <p14:cNvContentPartPr/>
              <p14:nvPr/>
            </p14:nvContentPartPr>
            <p14:xfrm>
              <a:off x="1179162" y="3630049"/>
              <a:ext cx="174960" cy="51552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52D02E9-073E-43DC-9873-7621BE91C5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0162" y="3621409"/>
                <a:ext cx="192600" cy="5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56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199E7-8393-46E8-89EA-4EC4A748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5A56A-4151-482A-95D0-1FD5AC10A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316" y="91259"/>
            <a:ext cx="4222991" cy="1706726"/>
          </a:xfrm>
        </p:spPr>
        <p:txBody>
          <a:bodyPr/>
          <a:lstStyle/>
          <a:p>
            <a:r>
              <a:rPr lang="en-US" altLang="ko-KR" sz="1600" dirty="0"/>
              <a:t>-input</a:t>
            </a:r>
          </a:p>
          <a:p>
            <a:r>
              <a:rPr lang="en-US" altLang="ko-KR" sz="1600" dirty="0"/>
              <a:t>-parent</a:t>
            </a:r>
            <a:r>
              <a:rPr lang="ko-KR" altLang="en-US" sz="1600" dirty="0"/>
              <a:t>초기화</a:t>
            </a: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사람들 </a:t>
            </a:r>
            <a:r>
              <a:rPr lang="en-US" altLang="ko-KR" sz="1600" dirty="0"/>
              <a:t>union,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num_arr</a:t>
            </a:r>
            <a:r>
              <a:rPr lang="ko-KR" altLang="en-US" sz="1600" dirty="0"/>
              <a:t>에 사람들 추가</a:t>
            </a: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파티를 돌면서 </a:t>
            </a:r>
            <a:r>
              <a:rPr lang="en-US" altLang="ko-KR" sz="1600" dirty="0"/>
              <a:t>parent</a:t>
            </a:r>
            <a:r>
              <a:rPr lang="ko-KR" altLang="en-US" sz="1600" dirty="0"/>
              <a:t>가 속하면 </a:t>
            </a:r>
            <a:r>
              <a:rPr lang="en-US" altLang="ko-KR" sz="1600" dirty="0"/>
              <a:t>break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71C0B8-CCA6-46F5-A601-F28296F4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7" y="2521885"/>
            <a:ext cx="4067175" cy="405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C13E27-5FEF-40C6-9DA6-46760935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268" y="1797985"/>
            <a:ext cx="40576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4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51AFB-40F4-4B34-827A-0B311BCF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EA58A-BA72-48BF-BD2E-EC94021C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8A27C9-58A2-4739-8AB0-169194E67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1885"/>
            <a:ext cx="12192000" cy="326586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F35EFB2-0DB6-4459-B873-FC8D061005BE}"/>
              </a:ext>
            </a:extLst>
          </p:cNvPr>
          <p:cNvCxnSpPr/>
          <p:nvPr/>
        </p:nvCxnSpPr>
        <p:spPr>
          <a:xfrm>
            <a:off x="4191000" y="5610225"/>
            <a:ext cx="0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0898D5-CF31-445B-A419-F69CD47CE14A}"/>
              </a:ext>
            </a:extLst>
          </p:cNvPr>
          <p:cNvSpPr txBox="1"/>
          <p:nvPr/>
        </p:nvSpPr>
        <p:spPr>
          <a:xfrm>
            <a:off x="3164542" y="6153150"/>
            <a:ext cx="628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Union</a:t>
            </a:r>
            <a:r>
              <a:rPr lang="ko-KR" altLang="en-US" dirty="0"/>
              <a:t>할 때 진실을 아는 사람을 </a:t>
            </a:r>
            <a:r>
              <a:rPr lang="en-US" altLang="ko-KR" dirty="0"/>
              <a:t>parent </a:t>
            </a:r>
            <a:r>
              <a:rPr lang="ko-KR" altLang="en-US" dirty="0"/>
              <a:t>하는 코드를 빼먹음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037961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2"/>
      </a:lt2>
      <a:accent1>
        <a:srgbClr val="D73966"/>
      </a:accent1>
      <a:accent2>
        <a:srgbClr val="C52796"/>
      </a:accent2>
      <a:accent3>
        <a:srgbClr val="C439D7"/>
      </a:accent3>
      <a:accent4>
        <a:srgbClr val="7027C5"/>
      </a:accent4>
      <a:accent5>
        <a:srgbClr val="4039D7"/>
      </a:accent5>
      <a:accent6>
        <a:srgbClr val="2762C5"/>
      </a:accent6>
      <a:hlink>
        <a:srgbClr val="725BC8"/>
      </a:hlink>
      <a:folHlink>
        <a:srgbClr val="7F7F7F"/>
      </a:folHlink>
    </a:clrScheme>
    <a:fontScheme name="Custom 36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77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Arial</vt:lpstr>
      <vt:lpstr>Avenir Next LT Pro Light</vt:lpstr>
      <vt:lpstr>Symbol</vt:lpstr>
      <vt:lpstr>RocaVTI</vt:lpstr>
      <vt:lpstr>Lie</vt:lpstr>
      <vt:lpstr>About Problem..</vt:lpstr>
      <vt:lpstr>Idea..</vt:lpstr>
      <vt:lpstr>Code..</vt:lpstr>
      <vt:lpstr>Result/Feedback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Lie</dc:title>
  <dc:creator>재훈 추</dc:creator>
  <cp:lastModifiedBy>재훈 추</cp:lastModifiedBy>
  <cp:revision>3</cp:revision>
  <dcterms:created xsi:type="dcterms:W3CDTF">2022-04-28T11:26:59Z</dcterms:created>
  <dcterms:modified xsi:type="dcterms:W3CDTF">2022-04-28T15:47:29Z</dcterms:modified>
</cp:coreProperties>
</file>