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7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13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3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9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6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0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ney in beehive">
            <a:extLst>
              <a:ext uri="{FF2B5EF4-FFF2-40B4-BE49-F238E27FC236}">
                <a16:creationId xmlns:a16="http://schemas.microsoft.com/office/drawing/2014/main" id="{D02F5AD9-31F2-8C82-8CBA-BC1133CED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308" b="164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500962-EE60-4176-A3B3-DBA049B0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dirty="0"/>
              <a:t>Collect Honey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92DF0-D58F-419C-9C19-E6C19237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ko-KR" dirty="0"/>
              <a:t>Team SCV – Chu Jae Hun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8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BB5A1-74AB-41DC-BB93-88FAB2B5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3FDBC-A72C-4146-B743-656035DA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D2D39-7BE1-4AA7-9CCD-6C132205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66" y="1771650"/>
            <a:ext cx="7695219" cy="48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3C07-5A1C-4738-BF5C-843C955B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4564E-000F-4A50-9916-B769AC4E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벌과 벌통의 위치 관계 경우의 수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통벌벌</a:t>
            </a:r>
            <a:r>
              <a:rPr lang="en-US" altLang="ko-KR" dirty="0"/>
              <a:t>, </a:t>
            </a:r>
            <a:r>
              <a:rPr lang="ko-KR" altLang="en-US" dirty="0" err="1"/>
              <a:t>벌통벌</a:t>
            </a:r>
            <a:r>
              <a:rPr lang="en-US" altLang="ko-KR" dirty="0"/>
              <a:t>, </a:t>
            </a:r>
            <a:r>
              <a:rPr lang="ko-KR" altLang="en-US" dirty="0" err="1"/>
              <a:t>벌벌통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일반적인 방식으로 반복적으로  </a:t>
            </a:r>
            <a:r>
              <a:rPr lang="en-US" altLang="ko-KR" dirty="0"/>
              <a:t>sum</a:t>
            </a:r>
            <a:r>
              <a:rPr lang="ko-KR" altLang="en-US" dirty="0"/>
              <a:t>하면 실패</a:t>
            </a:r>
            <a:r>
              <a:rPr lang="en-US" altLang="ko-KR" dirty="0"/>
              <a:t>.. -&gt; prefix sum </a:t>
            </a:r>
          </a:p>
          <a:p>
            <a:pPr marL="3690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미리 </a:t>
            </a:r>
            <a:r>
              <a:rPr lang="en-US" altLang="ko-KR" dirty="0"/>
              <a:t>prefix sum </a:t>
            </a:r>
            <a:r>
              <a:rPr lang="ko-KR" altLang="en-US" dirty="0"/>
              <a:t>을 </a:t>
            </a:r>
            <a:r>
              <a:rPr lang="en-US" altLang="ko-KR" dirty="0"/>
              <a:t>total </a:t>
            </a:r>
            <a:r>
              <a:rPr lang="ko-KR" altLang="en-US" dirty="0"/>
              <a:t>배열에 담고 꿀을 빼는 식의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59633-8D5E-41B9-AA4E-59BC5241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613666"/>
            <a:ext cx="4343400" cy="8096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04E113-6860-41AF-A084-5CDBF28D2D3C}"/>
              </a:ext>
            </a:extLst>
          </p:cNvPr>
          <p:cNvCxnSpPr/>
          <p:nvPr/>
        </p:nvCxnSpPr>
        <p:spPr>
          <a:xfrm>
            <a:off x="1028700" y="4632841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932F84-CC25-4F4A-8376-BEFA4E0AAA0C}"/>
              </a:ext>
            </a:extLst>
          </p:cNvPr>
          <p:cNvSpPr txBox="1"/>
          <p:nvPr/>
        </p:nvSpPr>
        <p:spPr>
          <a:xfrm>
            <a:off x="1743075" y="4448175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Best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case (9+4+4+9+9) + (4+9+9)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9473-B781-4B35-8F6D-D56F7FAB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84B5-9BE0-4080-8EDC-DB0400C6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49" y="2076450"/>
            <a:ext cx="4667251" cy="3714749"/>
          </a:xfrm>
        </p:spPr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case (</a:t>
            </a:r>
            <a:r>
              <a:rPr lang="ko-KR" altLang="en-US" dirty="0" err="1"/>
              <a:t>통벌벌</a:t>
            </a:r>
            <a:r>
              <a:rPr lang="en-US" altLang="ko-KR" dirty="0"/>
              <a:t>, </a:t>
            </a:r>
            <a:r>
              <a:rPr lang="ko-KR" altLang="en-US" dirty="0" err="1"/>
              <a:t>벌통벌</a:t>
            </a:r>
            <a:r>
              <a:rPr lang="en-US" altLang="ko-KR" dirty="0"/>
              <a:t>, </a:t>
            </a:r>
            <a:r>
              <a:rPr lang="ko-KR" altLang="en-US" dirty="0" err="1"/>
              <a:t>벌벌통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벌</a:t>
            </a:r>
            <a:r>
              <a:rPr lang="en-US" altLang="ko-KR" dirty="0"/>
              <a:t>1, </a:t>
            </a:r>
            <a:r>
              <a:rPr lang="ko-KR" altLang="en-US" dirty="0"/>
              <a:t>벌</a:t>
            </a:r>
            <a:r>
              <a:rPr lang="en-US" altLang="ko-KR" dirty="0"/>
              <a:t>2</a:t>
            </a:r>
            <a:r>
              <a:rPr lang="ko-KR" altLang="en-US" dirty="0"/>
              <a:t>가 꿀을 수집하는 방식을 각각 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Total</a:t>
            </a:r>
            <a:r>
              <a:rPr lang="ko-KR" altLang="en-US" dirty="0"/>
              <a:t>은 </a:t>
            </a:r>
            <a:r>
              <a:rPr lang="en-US" altLang="ko-KR" dirty="0"/>
              <a:t>prefix sum array</a:t>
            </a:r>
            <a:r>
              <a:rPr lang="ko-KR" altLang="en-US" dirty="0"/>
              <a:t>이므로 각 위치의 꿀을 </a:t>
            </a:r>
            <a:r>
              <a:rPr lang="ko-KR" altLang="en-US" dirty="0" err="1"/>
              <a:t>빼줌</a:t>
            </a:r>
            <a:endParaRPr lang="en-US" altLang="ko-KR" dirty="0"/>
          </a:p>
          <a:p>
            <a:r>
              <a:rPr lang="ko-KR" altLang="en-US" dirty="0"/>
              <a:t>각 함수 </a:t>
            </a:r>
            <a:r>
              <a:rPr lang="en-US" altLang="ko-KR" dirty="0"/>
              <a:t>for </a:t>
            </a:r>
            <a:r>
              <a:rPr lang="ko-KR" altLang="en-US" dirty="0"/>
              <a:t>의 </a:t>
            </a:r>
            <a:r>
              <a:rPr lang="en-US" altLang="ko-KR" dirty="0"/>
              <a:t>range</a:t>
            </a:r>
            <a:r>
              <a:rPr lang="ko-KR" altLang="en-US" dirty="0"/>
              <a:t>는 통 위치를 제외한 범위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303E6-70DE-4875-9647-91823F13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7" y="1866900"/>
            <a:ext cx="6924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6C54B-39FD-4320-A6B4-FD7B911A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FAE05-7548-4996-8D4A-FCFBC7B8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129" y="2076450"/>
            <a:ext cx="4696428" cy="3714749"/>
          </a:xfrm>
        </p:spPr>
        <p:txBody>
          <a:bodyPr/>
          <a:lstStyle/>
          <a:p>
            <a:r>
              <a:rPr lang="en-US" altLang="ko-KR" dirty="0"/>
              <a:t>Inputs</a:t>
            </a:r>
          </a:p>
          <a:p>
            <a:r>
              <a:rPr lang="en-US" altLang="ko-KR" dirty="0"/>
              <a:t>Total -&gt; prefix sum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99621-E31E-4727-80B5-FC85F273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53247"/>
            <a:ext cx="5283894" cy="29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10D4-88DC-4006-B37E-F252B1C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13206-E525-43B7-9EBA-F3E0D47E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A68FB-A29C-4365-9069-250E9FC5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2076450"/>
            <a:ext cx="12192000" cy="28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7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3324"/>
      </a:dk2>
      <a:lt2>
        <a:srgbClr val="E2E8E7"/>
      </a:lt2>
      <a:accent1>
        <a:srgbClr val="E72945"/>
      </a:accent1>
      <a:accent2>
        <a:srgbClr val="D54B17"/>
      </a:accent2>
      <a:accent3>
        <a:srgbClr val="D09B25"/>
      </a:accent3>
      <a:accent4>
        <a:srgbClr val="9CAC13"/>
      </a:accent4>
      <a:accent5>
        <a:srgbClr val="68B720"/>
      </a:accent5>
      <a:accent6>
        <a:srgbClr val="1FBC14"/>
      </a:accent6>
      <a:hlink>
        <a:srgbClr val="309284"/>
      </a:hlink>
      <a:folHlink>
        <a:srgbClr val="7F7F7F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Wingdings 2</vt:lpstr>
      <vt:lpstr>SlateVTI</vt:lpstr>
      <vt:lpstr>Collect Honey</vt:lpstr>
      <vt:lpstr>About Problem..</vt:lpstr>
      <vt:lpstr>Idea..</vt:lpstr>
      <vt:lpstr>Code..</vt:lpstr>
      <vt:lpstr>Code..</vt:lpstr>
      <vt:lpstr>Result/Feedback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 Honey</dc:title>
  <dc:creator>재훈 추</dc:creator>
  <cp:lastModifiedBy>재훈 추</cp:lastModifiedBy>
  <cp:revision>1</cp:revision>
  <dcterms:created xsi:type="dcterms:W3CDTF">2022-05-12T07:28:44Z</dcterms:created>
  <dcterms:modified xsi:type="dcterms:W3CDTF">2022-05-12T07:43:24Z</dcterms:modified>
</cp:coreProperties>
</file>