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4CF8-DDCC-459D-ACB0-E34B9B2F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15B8D-DD8D-46D9-AD1B-A2A046626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F9D8B-6A3E-4669-9CAB-1D2A7A7C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7A1E-5EA8-4158-8BD8-2C04742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F3E1F-4B0B-4194-BB4C-DCE82B1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CAA4-D155-41C9-B6E6-D4BE3E2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958C2-0893-4934-B450-B040A1BF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B49EE-22A6-4C4A-AF96-329D6DAB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2CE59-1B7D-4E91-8FB7-B1A110E3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BD9BC-91C3-42FE-9978-CE9E68F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A88B9-A903-4FCA-8106-590B72A0C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66C30-8467-415E-9F8D-60CB2FFF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E2977-E15A-4F3F-9D39-1AF42289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A0A7-B176-4EC0-98F9-113FC3D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6A444-1632-4D3C-8912-8E92D64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E1BE-F78C-4175-B896-E79DDB59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1DAEC-9AAA-4F4C-9162-E865B682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34FDB-4553-44AA-AFAF-456962A5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1CE11-55FA-4569-85E0-B87D6DDA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EDE57-9304-48D6-9ED9-701670A5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D4A7-054E-4659-BF04-206800F9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63BDF-7412-4FC5-80CD-304B1966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BBFD-80A9-4F8D-BEF7-4B876814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16BA3-D695-420F-BF1F-CC014E1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D719E-C45A-4685-9CB5-5277492E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1C95-5A09-4208-B36F-411D088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A4433-B6BD-4FD9-A8D8-99A4DA0C2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844D7-BB2E-46D2-A18B-C60E9BDA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4DA1E-37B3-4F91-B764-1155AB3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F990F-BA20-4211-9552-EAFFDC4F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A49AE-921A-4566-A243-1F09AB08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C544-D104-4886-A874-5085A238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79DAE-CAC2-4762-AFB3-0C1E62B6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00FBC-EF54-4274-9A54-CD4178C9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8E7F0-DA34-4D38-99FE-91F11EC5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1DB8D-19F3-4F8D-AFDE-DFA0C126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0D455-606D-45F2-A8D8-85712E0A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7DC58B-1B86-47E6-8A57-42F3AC9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F93E2-5B69-4C79-99B1-49F8DF61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897A-A7C2-493D-917A-B4BFFA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745533-24BB-4C5C-9E52-5F38E2C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B03A3-9E47-4FF1-9C6E-3BEAAF20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0B66-E490-44C7-B8A0-DB416B4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D73E6-11C6-4300-92E6-728C54AD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7AE51-CE5C-44B7-823E-91D5B3A5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78449-5810-4DF3-AEC0-2B1B88A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5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E6CA4-5209-43CD-8D0C-D6EF4EDE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95D07-F8CC-4CA3-9AA8-94FA8662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2B2F5-7B24-4D3F-A02C-B901DB870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DE09D-1309-4A56-AC56-6697A91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169C6-6A13-433F-90CE-D3AFAEC1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5125D-4254-478D-BC7A-6F8F50C4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7AC6-4592-4FD6-8F41-9B7EA6E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CF1978-39B8-40A3-BC2F-5035A64F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CE136-4264-401E-AC75-0DF036ABF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530AD-E9D5-4D19-8C7A-80FFBC56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92D1E-34D8-479E-A0A2-43F1878F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871E6-C297-47E9-BD5D-2FE3D47E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EBFE9-7F4E-48D0-9679-69A415FB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90D37-3D26-44DD-B10B-83175E66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2A1B4-3D14-479A-BE5C-24B7E5D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B0DC-D9A3-4BD9-91F2-44FF02F8B3B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C34A0-DB41-415E-9ED4-3B1D2B6DF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DAB8A-3993-4EF4-A00C-7889EFA9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D4BF3-803E-4283-B2CA-83D2B85E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1600199"/>
            <a:ext cx="9144000" cy="2272553"/>
          </a:xfrm>
        </p:spPr>
        <p:txBody>
          <a:bodyPr>
            <a:normAutofit/>
          </a:bodyPr>
          <a:lstStyle/>
          <a:p>
            <a:r>
              <a:rPr lang="ko-KR" altLang="en-US" sz="4000" b="0" i="0" dirty="0">
                <a:effectLst/>
                <a:latin typeface="Open Sans" panose="020B0604020202020204" pitchFamily="34" charset="0"/>
              </a:rPr>
              <a:t>백준 </a:t>
            </a:r>
            <a:r>
              <a:rPr lang="en-US" altLang="ko-KR" sz="4000" b="0" i="0" dirty="0">
                <a:effectLst/>
                <a:latin typeface="Open Sans" panose="020B0604020202020204" pitchFamily="34" charset="0"/>
              </a:rPr>
              <a:t>21610</a:t>
            </a:r>
            <a:r>
              <a:rPr lang="ko-KR" altLang="en-US" sz="4000" b="0" i="0" dirty="0">
                <a:effectLst/>
                <a:latin typeface="Open Sans" panose="020B0604020202020204" pitchFamily="34" charset="0"/>
              </a:rPr>
              <a:t>번 마법사 상어와 </a:t>
            </a:r>
            <a:r>
              <a:rPr lang="ko-KR" altLang="en-US" sz="4000" b="0" i="0" dirty="0" err="1">
                <a:effectLst/>
                <a:latin typeface="Open Sans" panose="020B0604020202020204" pitchFamily="34" charset="0"/>
              </a:rPr>
              <a:t>비바라기</a:t>
            </a:r>
            <a:br>
              <a:rPr lang="en-US" altLang="ko-KR" sz="4000" b="0" i="0" dirty="0">
                <a:effectLst/>
                <a:latin typeface="Open Sans" panose="020B0604020202020204" pitchFamily="34" charset="0"/>
              </a:rPr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4ACFB-262E-4795-BBE0-C21294B32136}"/>
              </a:ext>
            </a:extLst>
          </p:cNvPr>
          <p:cNvSpPr txBox="1"/>
          <p:nvPr/>
        </p:nvSpPr>
        <p:spPr>
          <a:xfrm>
            <a:off x="7726260" y="5897461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한지성</a:t>
            </a:r>
          </a:p>
        </p:txBody>
      </p:sp>
    </p:spTree>
    <p:extLst>
      <p:ext uri="{BB962C8B-B14F-4D97-AF65-F5344CB8AC3E}">
        <p14:creationId xmlns:p14="http://schemas.microsoft.com/office/powerpoint/2010/main" val="303828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141"/>
            <a:ext cx="3765178" cy="1425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dirty="0"/>
              <a:t>이제 코드</a:t>
            </a:r>
          </a:p>
        </p:txBody>
      </p:sp>
    </p:spTree>
    <p:extLst>
      <p:ext uri="{BB962C8B-B14F-4D97-AF65-F5344CB8AC3E}">
        <p14:creationId xmlns:p14="http://schemas.microsoft.com/office/powerpoint/2010/main" val="317622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7FEB09-070E-4742-9F8E-24D6155A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4" y="93568"/>
            <a:ext cx="8524875" cy="264795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287980-099F-4BE0-BE84-FE2E6992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86" y="2572030"/>
            <a:ext cx="7647614" cy="38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6034AB-37B3-478D-AD3B-5FF19103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2" y="187442"/>
            <a:ext cx="8829675" cy="3714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D1404-973E-43C4-A878-4ACC7181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38" y="2763167"/>
            <a:ext cx="1628775" cy="307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6D0D82-8C68-45F5-B157-27FD5C7E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462" y="1794806"/>
            <a:ext cx="4218505" cy="2506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43E7-F5DB-4F45-BDE2-D74D4B6DF9AC}"/>
              </a:ext>
            </a:extLst>
          </p:cNvPr>
          <p:cNvSpPr txBox="1"/>
          <p:nvPr/>
        </p:nvSpPr>
        <p:spPr>
          <a:xfrm>
            <a:off x="7633982" y="4395831"/>
            <a:ext cx="3951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rgbClr val="FF0000"/>
                </a:solidFill>
              </a:rPr>
              <a:t>틀렸어</a:t>
            </a:r>
            <a:r>
              <a:rPr lang="ko-KR" altLang="en-US" sz="3000" b="1" dirty="0">
                <a:solidFill>
                  <a:srgbClr val="FF0000"/>
                </a:solidFill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</a:rPr>
              <a:t>틀렸어</a:t>
            </a:r>
            <a:r>
              <a:rPr lang="ko-KR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</a:rPr>
              <a:t>~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C66C9-65FB-4B6C-9800-E0AD6C02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결국 모든 코드에 </a:t>
            </a:r>
            <a:r>
              <a:rPr lang="en-US" altLang="ko-KR" dirty="0"/>
              <a:t>print()</a:t>
            </a:r>
            <a:r>
              <a:rPr lang="ko-KR" altLang="en-US" dirty="0"/>
              <a:t>문 넣고 하나씩 값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print()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print()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8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2ABF0-9321-43A6-B8A7-ECC87FD0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어디서 </a:t>
            </a:r>
            <a:r>
              <a:rPr lang="ko-KR" altLang="en-US" dirty="0" err="1"/>
              <a:t>틀린걸까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EE53D-F88B-4558-84E1-71B8EB0E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5" y="1825625"/>
            <a:ext cx="1145936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문제내용이랑 코드</a:t>
            </a:r>
            <a:r>
              <a:rPr lang="en-US" altLang="ko-KR" dirty="0"/>
              <a:t>(print()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 계속 보던 중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버그 관련 코드에서 값이 맞지 않고 문제 내용에서 발견한 문장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물복사버그 마법을 사용하면</a:t>
            </a:r>
            <a:r>
              <a:rPr lang="en-US" altLang="ko-KR" dirty="0"/>
              <a:t>, </a:t>
            </a:r>
            <a:r>
              <a:rPr lang="ko-KR" altLang="en-US" dirty="0"/>
              <a:t>대각선 방향으로 거리가 </a:t>
            </a:r>
            <a:r>
              <a:rPr lang="en-US" altLang="ko-KR" dirty="0"/>
              <a:t>1</a:t>
            </a:r>
            <a:r>
              <a:rPr lang="ko-KR" altLang="en-US" dirty="0"/>
              <a:t>인 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u="sng" dirty="0">
                <a:solidFill>
                  <a:srgbClr val="FF0000"/>
                </a:solidFill>
              </a:rPr>
              <a:t> 물이 있는 </a:t>
            </a:r>
            <a:r>
              <a:rPr lang="ko-KR" altLang="en-US" b="1" dirty="0">
                <a:solidFill>
                  <a:srgbClr val="FF0000"/>
                </a:solidFill>
              </a:rPr>
              <a:t>바구니</a:t>
            </a:r>
            <a:r>
              <a:rPr lang="ko-KR" altLang="en-US" dirty="0"/>
              <a:t>의 수만큼 </a:t>
            </a:r>
            <a:r>
              <a:rPr lang="en-US" altLang="ko-KR" dirty="0"/>
              <a:t>(r, c)</a:t>
            </a:r>
            <a:r>
              <a:rPr lang="ko-KR" altLang="en-US" dirty="0"/>
              <a:t>에 있는 바구니의 물이 양이 증가한다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pt-BR" altLang="ko-KR" sz="2000" b="0" i="0" dirty="0">
                <a:effectLst/>
                <a:latin typeface="Open Sans" panose="020B0606030504020204" pitchFamily="34" charset="0"/>
              </a:rPr>
              <a:t>0 ≤ A[r][c] ≤ 100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이거 보고 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&gt;=0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했는데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…</a:t>
            </a:r>
            <a:endParaRPr lang="pt-BR" altLang="ko-KR" sz="2000" b="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 dirty="0"/>
              <a:t>물이 있다 </a:t>
            </a:r>
            <a:r>
              <a:rPr lang="en-US" altLang="ko-KR" dirty="0"/>
              <a:t>-&gt; 1</a:t>
            </a:r>
            <a:r>
              <a:rPr lang="ko-KR" altLang="en-US" dirty="0"/>
              <a:t>이상 </a:t>
            </a:r>
            <a:r>
              <a:rPr lang="en-US" altLang="ko-KR" dirty="0"/>
              <a:t>-&gt;  </a:t>
            </a:r>
            <a:r>
              <a:rPr lang="en-US" altLang="ko-KR" dirty="0" err="1"/>
              <a:t>water_basket</a:t>
            </a:r>
            <a:r>
              <a:rPr lang="en-US" altLang="ko-KR" dirty="0"/>
              <a:t>[x2][y2] &gt; 0</a:t>
            </a:r>
          </a:p>
          <a:p>
            <a:pPr marL="0" indent="0">
              <a:buNone/>
            </a:pPr>
            <a:r>
              <a:rPr lang="en-US" altLang="ko-KR" dirty="0"/>
              <a:t>if (x2 in range(N) and y2 in range(N)) and </a:t>
            </a:r>
            <a:r>
              <a:rPr lang="en-US" altLang="ko-KR" dirty="0" err="1">
                <a:solidFill>
                  <a:srgbClr val="FF0000"/>
                </a:solidFill>
              </a:rPr>
              <a:t>water_basket</a:t>
            </a:r>
            <a:r>
              <a:rPr lang="en-US" altLang="ko-KR" dirty="0">
                <a:solidFill>
                  <a:srgbClr val="FF0000"/>
                </a:solidFill>
              </a:rPr>
              <a:t>[x2][y2] &gt;= 0 :</a:t>
            </a:r>
          </a:p>
          <a:p>
            <a:pPr marL="0" indent="0">
              <a:buNone/>
            </a:pPr>
            <a:r>
              <a:rPr lang="en-US" altLang="ko-KR" dirty="0"/>
              <a:t>if (x2 in range(N) and y2 in range(N)) and </a:t>
            </a:r>
            <a:r>
              <a:rPr lang="en-US" altLang="ko-KR" b="1" dirty="0" err="1">
                <a:solidFill>
                  <a:srgbClr val="0070C0"/>
                </a:solidFill>
              </a:rPr>
              <a:t>water_basket</a:t>
            </a:r>
            <a:r>
              <a:rPr lang="en-US" altLang="ko-KR" b="1" dirty="0">
                <a:solidFill>
                  <a:srgbClr val="0070C0"/>
                </a:solidFill>
              </a:rPr>
              <a:t>[x2][y2] &gt; 0 :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F2203-4A94-43D8-88E1-8AC60DA3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잘 읽자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31E253-54CD-4E49-91AB-C348D141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161"/>
            <a:ext cx="3467100" cy="4314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BB72DE-03B1-42B4-874B-4ED09EEE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12" y="2773623"/>
            <a:ext cx="9099068" cy="655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BC9E75-246B-4F3A-81A7-34B769FA677B}"/>
              </a:ext>
            </a:extLst>
          </p:cNvPr>
          <p:cNvSpPr txBox="1"/>
          <p:nvPr/>
        </p:nvSpPr>
        <p:spPr>
          <a:xfrm>
            <a:off x="8169915" y="612354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풀이 시간</a:t>
            </a:r>
            <a:r>
              <a:rPr lang="en-US" altLang="ko-KR" dirty="0"/>
              <a:t>: </a:t>
            </a:r>
            <a:r>
              <a:rPr lang="ko-KR" altLang="en-US" dirty="0"/>
              <a:t>시간 꽉 채움</a:t>
            </a:r>
          </a:p>
        </p:txBody>
      </p:sp>
    </p:spTree>
    <p:extLst>
      <p:ext uri="{BB962C8B-B14F-4D97-AF65-F5344CB8AC3E}">
        <p14:creationId xmlns:p14="http://schemas.microsoft.com/office/powerpoint/2010/main" val="6887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4ACB1B-60A2-4397-A836-F3742BA8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708"/>
            <a:ext cx="10515600" cy="3302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격자의 가장 왼쪽 </a:t>
            </a:r>
            <a:r>
              <a:rPr lang="ko-KR" altLang="en-US" dirty="0" err="1"/>
              <a:t>윗</a:t>
            </a:r>
            <a:r>
              <a:rPr lang="ko-KR" altLang="en-US" dirty="0"/>
              <a:t> 칸은 </a:t>
            </a:r>
            <a:r>
              <a:rPr lang="en-US" altLang="ko-KR" dirty="0"/>
              <a:t>(1, 1)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가장 오른쪽 </a:t>
            </a:r>
            <a:r>
              <a:rPr lang="ko-KR" altLang="en-US" dirty="0" err="1"/>
              <a:t>아랫</a:t>
            </a:r>
            <a:r>
              <a:rPr lang="ko-KR" altLang="en-US" dirty="0"/>
              <a:t> 칸은 </a:t>
            </a:r>
            <a:r>
              <a:rPr lang="en-US" altLang="ko-KR" dirty="0"/>
              <a:t>(N, 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마법사 상어는 연습을 위해 </a:t>
            </a:r>
            <a:r>
              <a:rPr lang="en-US" altLang="ko-KR" dirty="0"/>
              <a:t>1</a:t>
            </a:r>
            <a:r>
              <a:rPr lang="ko-KR" altLang="en-US" dirty="0"/>
              <a:t>번 행과 </a:t>
            </a:r>
            <a:r>
              <a:rPr lang="en-US" altLang="ko-KR" dirty="0"/>
              <a:t>N</a:t>
            </a:r>
            <a:r>
              <a:rPr lang="ko-KR" altLang="en-US" dirty="0"/>
              <a:t>번 행을 연결했고</a:t>
            </a:r>
            <a:r>
              <a:rPr lang="en-US" altLang="ko-KR" dirty="0"/>
              <a:t>, 1</a:t>
            </a:r>
            <a:r>
              <a:rPr lang="ko-KR" altLang="en-US" dirty="0"/>
              <a:t>번 열과 </a:t>
            </a:r>
            <a:r>
              <a:rPr lang="en-US" altLang="ko-KR" dirty="0"/>
              <a:t>N</a:t>
            </a:r>
            <a:r>
              <a:rPr lang="ko-KR" altLang="en-US" dirty="0"/>
              <a:t>번 열도 연결했다</a:t>
            </a:r>
            <a:r>
              <a:rPr lang="en-US" altLang="ko-KR" dirty="0"/>
              <a:t>. </a:t>
            </a:r>
            <a:r>
              <a:rPr lang="ko-KR" altLang="en-US" u="sng" dirty="0"/>
              <a:t>즉</a:t>
            </a:r>
            <a:r>
              <a:rPr lang="en-US" altLang="ko-KR" u="sng" dirty="0"/>
              <a:t>, N</a:t>
            </a:r>
            <a:r>
              <a:rPr lang="ko-KR" altLang="en-US" u="sng" dirty="0"/>
              <a:t>번 행의 아래에는 </a:t>
            </a:r>
            <a:r>
              <a:rPr lang="en-US" altLang="ko-KR" u="sng" dirty="0"/>
              <a:t>1</a:t>
            </a:r>
            <a:r>
              <a:rPr lang="ko-KR" altLang="en-US" u="sng" dirty="0"/>
              <a:t>번 행이</a:t>
            </a:r>
            <a:r>
              <a:rPr lang="en-US" altLang="ko-KR" u="sng" dirty="0"/>
              <a:t>, 1</a:t>
            </a:r>
            <a:r>
              <a:rPr lang="ko-KR" altLang="en-US" u="sng" dirty="0"/>
              <a:t>번 행의 위에는 </a:t>
            </a:r>
            <a:r>
              <a:rPr lang="en-US" altLang="ko-KR" u="sng" dirty="0"/>
              <a:t>N</a:t>
            </a:r>
            <a:r>
              <a:rPr lang="ko-KR" altLang="en-US" u="sng" dirty="0"/>
              <a:t>번 행이 있고</a:t>
            </a:r>
            <a:r>
              <a:rPr lang="en-US" altLang="ko-KR" u="sng" dirty="0"/>
              <a:t>, 1</a:t>
            </a:r>
            <a:r>
              <a:rPr lang="ko-KR" altLang="en-US" u="sng" dirty="0"/>
              <a:t>번 열의 왼쪽에는 </a:t>
            </a:r>
            <a:r>
              <a:rPr lang="en-US" altLang="ko-KR" u="sng" dirty="0"/>
              <a:t>N</a:t>
            </a:r>
            <a:r>
              <a:rPr lang="ko-KR" altLang="en-US" u="sng" dirty="0"/>
              <a:t>번 열이</a:t>
            </a:r>
            <a:r>
              <a:rPr lang="en-US" altLang="ko-KR" u="sng" dirty="0"/>
              <a:t>, N</a:t>
            </a:r>
            <a:r>
              <a:rPr lang="ko-KR" altLang="en-US" u="sng" dirty="0"/>
              <a:t>번 열의 오른쪽에는 </a:t>
            </a:r>
            <a:r>
              <a:rPr lang="en-US" altLang="ko-KR" u="sng" dirty="0"/>
              <a:t>1</a:t>
            </a:r>
            <a:r>
              <a:rPr lang="ko-KR" altLang="en-US" u="sng" dirty="0"/>
              <a:t>번 열이 있다</a:t>
            </a:r>
            <a:r>
              <a:rPr lang="en-US" altLang="ko-KR" u="sng" dirty="0"/>
              <a:t>.</a:t>
            </a:r>
          </a:p>
          <a:p>
            <a:pPr marL="0" indent="0">
              <a:buNone/>
            </a:pPr>
            <a:r>
              <a:rPr lang="en-US" altLang="ko-KR" u="sng" dirty="0"/>
              <a:t> =&gt; 0,0 (</a:t>
            </a:r>
            <a:r>
              <a:rPr lang="ko-KR" altLang="en-US" u="sng" dirty="0"/>
              <a:t>빨강</a:t>
            </a:r>
            <a:r>
              <a:rPr lang="en-US" altLang="ko-KR" u="sng" dirty="0"/>
              <a:t>)</a:t>
            </a:r>
            <a:r>
              <a:rPr lang="ko-KR" altLang="en-US" u="sng" dirty="0"/>
              <a:t> 에서 </a:t>
            </a:r>
            <a:r>
              <a:rPr lang="en-US" altLang="ko-KR" u="sng" dirty="0"/>
              <a:t>&lt;-</a:t>
            </a:r>
            <a:r>
              <a:rPr lang="ko-KR" altLang="en-US" u="sng" dirty="0"/>
              <a:t>로 </a:t>
            </a:r>
            <a:r>
              <a:rPr lang="en-US" altLang="ko-KR" u="sng" dirty="0"/>
              <a:t>2</a:t>
            </a:r>
            <a:r>
              <a:rPr lang="ko-KR" altLang="en-US" u="sng" dirty="0"/>
              <a:t>칸 가면 </a:t>
            </a:r>
            <a:r>
              <a:rPr lang="en-US" altLang="ko-KR" u="sng" dirty="0"/>
              <a:t>0,1 (</a:t>
            </a:r>
            <a:r>
              <a:rPr lang="ko-KR" altLang="en-US" u="sng" dirty="0"/>
              <a:t>파랑</a:t>
            </a:r>
            <a:r>
              <a:rPr lang="en-US" altLang="ko-KR" u="sng"/>
              <a:t>)</a:t>
            </a:r>
            <a:endParaRPr lang="en-US" altLang="ko-KR" u="sng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4622DE5-DB98-4F88-8522-65CE74CF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25638"/>
              </p:ext>
            </p:extLst>
          </p:nvPr>
        </p:nvGraphicFramePr>
        <p:xfrm>
          <a:off x="1671919" y="4063501"/>
          <a:ext cx="3608295" cy="2149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765">
                  <a:extLst>
                    <a:ext uri="{9D8B030D-6E8A-4147-A177-3AD203B41FA5}">
                      <a16:colId xmlns:a16="http://schemas.microsoft.com/office/drawing/2014/main" val="1073271221"/>
                    </a:ext>
                  </a:extLst>
                </a:gridCol>
                <a:gridCol w="1202765">
                  <a:extLst>
                    <a:ext uri="{9D8B030D-6E8A-4147-A177-3AD203B41FA5}">
                      <a16:colId xmlns:a16="http://schemas.microsoft.com/office/drawing/2014/main" val="3702328604"/>
                    </a:ext>
                  </a:extLst>
                </a:gridCol>
                <a:gridCol w="1202765">
                  <a:extLst>
                    <a:ext uri="{9D8B030D-6E8A-4147-A177-3AD203B41FA5}">
                      <a16:colId xmlns:a16="http://schemas.microsoft.com/office/drawing/2014/main" val="3636256120"/>
                    </a:ext>
                  </a:extLst>
                </a:gridCol>
              </a:tblGrid>
              <a:tr h="716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(0,0)</a:t>
                      </a:r>
                      <a:endParaRPr lang="ko-KR" altLang="en-US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(0,1)</a:t>
                      </a:r>
                      <a:endParaRPr lang="ko-KR" alt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(0,2)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31427"/>
                  </a:ext>
                </a:extLst>
              </a:tr>
              <a:tr h="716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(1,0)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(1,1)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(1,2)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61123"/>
                  </a:ext>
                </a:extLst>
              </a:tr>
              <a:tr h="716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(2,0)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(2,1)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(2,2)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886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CCB246-162B-41C3-85DE-C0B0FC0AEE91}"/>
              </a:ext>
            </a:extLst>
          </p:cNvPr>
          <p:cNvSpPr txBox="1"/>
          <p:nvPr/>
        </p:nvSpPr>
        <p:spPr>
          <a:xfrm>
            <a:off x="6550712" y="4281710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처음에는 </a:t>
            </a:r>
            <a:r>
              <a:rPr lang="en-US" altLang="ko-KR" dirty="0"/>
              <a:t>N=3</a:t>
            </a:r>
            <a:r>
              <a:rPr lang="ko-KR" altLang="en-US" dirty="0"/>
              <a:t>이면 위 아래 왼쪽 오른쪽 다 붙여서</a:t>
            </a:r>
            <a:endParaRPr lang="en-US" altLang="ko-KR" dirty="0"/>
          </a:p>
          <a:p>
            <a:r>
              <a:rPr lang="en-US" altLang="ko-KR" dirty="0"/>
              <a:t>3x3</a:t>
            </a:r>
            <a:r>
              <a:rPr lang="ko-KR" altLang="en-US" dirty="0"/>
              <a:t>을 </a:t>
            </a:r>
            <a:r>
              <a:rPr lang="en-US" altLang="ko-KR" dirty="0"/>
              <a:t>-&gt; 5x5</a:t>
            </a:r>
            <a:r>
              <a:rPr lang="ko-KR" altLang="en-US" dirty="0"/>
              <a:t>라 생각했는데 문제 그림보고 이해함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85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FF8AA-DE79-48A1-983C-B3688080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561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각 칸 물 바구니 행렬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water_basket = [list(map(int, input().split())) for _ in range(N)]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err="1"/>
              <a:t>NxN</a:t>
            </a:r>
            <a:r>
              <a:rPr lang="en-US" altLang="ko-KR" dirty="0"/>
              <a:t>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비바라기를</a:t>
            </a:r>
            <a:r>
              <a:rPr lang="ko-KR" altLang="en-US" dirty="0"/>
              <a:t> 시전하면 </a:t>
            </a:r>
            <a:r>
              <a:rPr lang="en-US" altLang="ko-KR" dirty="0"/>
              <a:t>(N, 1), (N, 2), (N-1, 1), (N-1, 2)</a:t>
            </a:r>
            <a:r>
              <a:rPr lang="ko-KR" altLang="en-US" dirty="0"/>
              <a:t>에 비구름이 생긴다</a:t>
            </a:r>
            <a:r>
              <a:rPr lang="en-US" altLang="ko-KR" dirty="0"/>
              <a:t>. </a:t>
            </a:r>
            <a:r>
              <a:rPr lang="ko-KR" altLang="en-US" dirty="0"/>
              <a:t>구름은 칸 전체를 차지한다</a:t>
            </a:r>
            <a:r>
              <a:rPr lang="en-US" altLang="ko-KR" dirty="0"/>
              <a:t>. -&gt; </a:t>
            </a:r>
            <a:r>
              <a:rPr lang="ko-KR" altLang="en-US" dirty="0"/>
              <a:t>비가 내리는 칸들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cloud= [(N-1, 0), (N-1, 1), (N-2, 0), (N-2, 1)]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FF8AA-DE79-48A1-983C-B3688080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7" y="41816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이제 구름에 이동을 </a:t>
            </a:r>
            <a:r>
              <a:rPr lang="en-US" altLang="ko-KR" dirty="0"/>
              <a:t>M</a:t>
            </a:r>
            <a:r>
              <a:rPr lang="ko-KR" altLang="en-US" dirty="0"/>
              <a:t>번 명령하려고 한다</a:t>
            </a:r>
            <a:r>
              <a:rPr lang="en-US" altLang="ko-KR" dirty="0"/>
              <a:t>. =&gt;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반복 횟수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ko-KR" altLang="en-US" dirty="0"/>
              <a:t>번째 이동 명령은 방향 </a:t>
            </a:r>
            <a:r>
              <a:rPr lang="en-US" altLang="ko-KR" dirty="0"/>
              <a:t>di</a:t>
            </a:r>
            <a:r>
              <a:rPr lang="ko-KR" altLang="en-US" dirty="0"/>
              <a:t>과 거리 </a:t>
            </a:r>
            <a:r>
              <a:rPr lang="en-US" altLang="ko-KR" dirty="0" err="1"/>
              <a:t>si</a:t>
            </a:r>
            <a:r>
              <a:rPr lang="ko-KR" altLang="en-US" dirty="0"/>
              <a:t>로 이루어져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=&gt; d</a:t>
            </a:r>
            <a:r>
              <a:rPr lang="ko-KR" altLang="en-US" dirty="0"/>
              <a:t>랑 </a:t>
            </a:r>
            <a:r>
              <a:rPr lang="en-US" altLang="ko-KR" dirty="0"/>
              <a:t>s </a:t>
            </a:r>
            <a:r>
              <a:rPr lang="ko-KR" altLang="en-US" dirty="0"/>
              <a:t>입력 받음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방향은 총 </a:t>
            </a:r>
            <a:r>
              <a:rPr lang="en-US" altLang="ko-KR" dirty="0"/>
              <a:t>8</a:t>
            </a:r>
            <a:r>
              <a:rPr lang="ko-KR" altLang="en-US" dirty="0"/>
              <a:t>개의 방향</a:t>
            </a:r>
            <a:r>
              <a:rPr lang="en-US" altLang="ko-KR" dirty="0"/>
              <a:t>(d)</a:t>
            </a:r>
            <a:r>
              <a:rPr lang="ko-KR" altLang="en-US" dirty="0"/>
              <a:t>이 있으며</a:t>
            </a:r>
            <a:r>
              <a:rPr lang="en-US" altLang="ko-KR" dirty="0"/>
              <a:t>, 8</a:t>
            </a:r>
            <a:r>
              <a:rPr lang="ko-KR" altLang="en-US" dirty="0"/>
              <a:t>개의 정수로 표현한다</a:t>
            </a:r>
            <a:r>
              <a:rPr lang="en-US" altLang="ko-KR" dirty="0"/>
              <a:t>. 1</a:t>
            </a:r>
            <a:r>
              <a:rPr lang="ko-KR" altLang="en-US" dirty="0"/>
              <a:t>부터 순서대로 ←</a:t>
            </a:r>
            <a:r>
              <a:rPr lang="en-US" altLang="ko-KR" dirty="0"/>
              <a:t>, ↖, ↑, ↗, →, ↘, ↓, ↙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이동을 명령하면 </a:t>
            </a:r>
            <a:r>
              <a:rPr lang="ko-KR" altLang="en-US" u="sng" dirty="0"/>
              <a:t>다음이 순서대로 진행된다</a:t>
            </a:r>
            <a:r>
              <a:rPr lang="en-US" altLang="ko-KR" dirty="0"/>
              <a:t>. -&gt; </a:t>
            </a:r>
            <a:r>
              <a:rPr lang="ko-KR" altLang="en-US" dirty="0"/>
              <a:t>번호 붙인다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≤ di ≤ 8 , -&gt; </a:t>
            </a:r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en-US" altLang="ko-KR" dirty="0"/>
              <a:t>0,0 </a:t>
            </a:r>
            <a:r>
              <a:rPr lang="ko-KR" altLang="en-US" dirty="0"/>
              <a:t>채운다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(1), ↖(2), ↑(3), ↗(4), →(5), ↘(6), ↓(7), ↙(8)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(0,-1), (-1,-1), (-1,0) , (-1,1) , (0,1) , (1,1) , (1,0) , (1,-1)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7FF52D-37B6-48AA-AFAC-AFA91EDAD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88286"/>
              </p:ext>
            </p:extLst>
          </p:nvPr>
        </p:nvGraphicFramePr>
        <p:xfrm>
          <a:off x="1417917" y="4884457"/>
          <a:ext cx="3310965" cy="155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55">
                  <a:extLst>
                    <a:ext uri="{9D8B030D-6E8A-4147-A177-3AD203B41FA5}">
                      <a16:colId xmlns:a16="http://schemas.microsoft.com/office/drawing/2014/main" val="2736215835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2843060668"/>
                    </a:ext>
                  </a:extLst>
                </a:gridCol>
                <a:gridCol w="1098176">
                  <a:extLst>
                    <a:ext uri="{9D8B030D-6E8A-4147-A177-3AD203B41FA5}">
                      <a16:colId xmlns:a16="http://schemas.microsoft.com/office/drawing/2014/main" val="1061364920"/>
                    </a:ext>
                  </a:extLst>
                </a:gridCol>
              </a:tblGrid>
              <a:tr h="518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-1, -1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-1, 0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-1, 1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9252"/>
                  </a:ext>
                </a:extLst>
              </a:tr>
              <a:tr h="518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0, -1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0, 0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0, 1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74164"/>
                  </a:ext>
                </a:extLst>
              </a:tr>
              <a:tr h="518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1, -1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1, 0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1, 1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73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96B715-2E02-490C-8AE9-8E87008EA60F}"/>
              </a:ext>
            </a:extLst>
          </p:cNvPr>
          <p:cNvSpPr txBox="1"/>
          <p:nvPr/>
        </p:nvSpPr>
        <p:spPr>
          <a:xfrm>
            <a:off x="5060576" y="4769504"/>
            <a:ext cx="6503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3500" dirty="0"/>
              <a:t>dx = [</a:t>
            </a:r>
            <a:r>
              <a:rPr lang="en-US" altLang="ko-KR" sz="3500" dirty="0">
                <a:highlight>
                  <a:srgbClr val="FFFF00"/>
                </a:highlight>
              </a:rPr>
              <a:t>0</a:t>
            </a:r>
            <a:r>
              <a:rPr lang="en-US" altLang="ko-KR" sz="3500" b="1" dirty="0"/>
              <a:t>, </a:t>
            </a:r>
            <a:r>
              <a:rPr lang="pl-PL" altLang="ko-KR" sz="3500" b="1" dirty="0"/>
              <a:t>0, -1, -1, -1, 0, 1, 1, 1</a:t>
            </a:r>
            <a:r>
              <a:rPr lang="pl-PL" altLang="ko-KR" sz="3500" dirty="0"/>
              <a:t>]</a:t>
            </a:r>
          </a:p>
          <a:p>
            <a:r>
              <a:rPr lang="pl-PL" altLang="ko-KR" sz="3500" dirty="0"/>
              <a:t>dy = [</a:t>
            </a:r>
            <a:r>
              <a:rPr lang="en-US" altLang="ko-KR" sz="3500" dirty="0">
                <a:highlight>
                  <a:srgbClr val="FFFF00"/>
                </a:highlight>
              </a:rPr>
              <a:t>0</a:t>
            </a:r>
            <a:r>
              <a:rPr lang="en-US" altLang="ko-KR" sz="3500" b="1" dirty="0"/>
              <a:t>, </a:t>
            </a:r>
            <a:r>
              <a:rPr lang="pl-PL" altLang="ko-KR" sz="3500" b="1" dirty="0"/>
              <a:t>-1, -1, 0, 1, 1, 1, 0, -1</a:t>
            </a:r>
            <a:r>
              <a:rPr lang="pl-PL" altLang="ko-KR" sz="3500" dirty="0"/>
              <a:t>]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78740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260060"/>
            <a:ext cx="11564471" cy="649932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모든 구름이 </a:t>
            </a:r>
            <a:r>
              <a:rPr lang="en-US" altLang="ko-KR" dirty="0"/>
              <a:t>di </a:t>
            </a:r>
            <a:r>
              <a:rPr lang="ko-KR" altLang="en-US" dirty="0"/>
              <a:t>방향으로 </a:t>
            </a:r>
            <a:r>
              <a:rPr lang="en-US" altLang="ko-KR" dirty="0" err="1"/>
              <a:t>si</a:t>
            </a:r>
            <a:r>
              <a:rPr lang="ko-KR" altLang="en-US" dirty="0"/>
              <a:t>칸 이동한다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s</a:t>
            </a:r>
            <a:r>
              <a:rPr lang="ko-KR" altLang="en-US" dirty="0"/>
              <a:t>를 입력 </a:t>
            </a:r>
            <a:r>
              <a:rPr lang="ko-KR" altLang="en-US" dirty="0" err="1"/>
              <a:t>받은거로</a:t>
            </a:r>
            <a:r>
              <a:rPr lang="en-US" altLang="ko-KR" dirty="0"/>
              <a:t> M</a:t>
            </a:r>
            <a:r>
              <a:rPr lang="ko-KR" altLang="en-US" dirty="0"/>
              <a:t>번 이동시킨다 </a:t>
            </a:r>
            <a:r>
              <a:rPr lang="en-US" altLang="ko-KR" dirty="0"/>
              <a:t>=&gt;</a:t>
            </a:r>
            <a:r>
              <a:rPr lang="ko-KR" altLang="en-US" dirty="0"/>
              <a:t> 한 개씩 대입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 내리는 영역 저장한 값 하나씩 </a:t>
            </a:r>
            <a:r>
              <a:rPr lang="en-US" altLang="ko-KR" dirty="0" err="1"/>
              <a:t>d,s</a:t>
            </a:r>
            <a:r>
              <a:rPr lang="en-US" altLang="ko-KR" dirty="0"/>
              <a:t> </a:t>
            </a:r>
            <a:r>
              <a:rPr lang="ko-KR" altLang="en-US" dirty="0"/>
              <a:t>이용해 거기에 비 내려 </a:t>
            </a:r>
            <a:r>
              <a:rPr lang="en-US" altLang="ko-KR" dirty="0"/>
              <a:t>(+1)</a:t>
            </a:r>
          </a:p>
          <a:p>
            <a:pPr marL="0" indent="0">
              <a:buNone/>
            </a:pPr>
            <a:r>
              <a:rPr lang="ko-KR" altLang="en-US" dirty="0"/>
              <a:t>구름 자리 인덱스로 보기 </a:t>
            </a:r>
            <a:r>
              <a:rPr lang="en-US" altLang="ko-KR" dirty="0"/>
              <a:t>-&gt; for </a:t>
            </a:r>
            <a:r>
              <a:rPr lang="en-US" altLang="ko-KR" dirty="0" err="1"/>
              <a:t>i</a:t>
            </a:r>
            <a:r>
              <a:rPr lang="en-US" altLang="ko-KR" dirty="0"/>
              <a:t> in (</a:t>
            </a:r>
            <a:r>
              <a:rPr lang="en-US" altLang="ko-KR" dirty="0" err="1"/>
              <a:t>len</a:t>
            </a:r>
            <a:r>
              <a:rPr lang="en-US" altLang="ko-KR" dirty="0"/>
              <a:t>(cloud)): ~~</a:t>
            </a:r>
          </a:p>
          <a:p>
            <a:pPr marL="0" indent="0">
              <a:buNone/>
            </a:pPr>
            <a:r>
              <a:rPr lang="en-US" altLang="ko-KR" dirty="0"/>
              <a:t>(N-1, 0), (N-1, 1), (N-2, 0), (N-2, 1)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N=3, (N-1, 0), d</a:t>
            </a:r>
            <a:r>
              <a:rPr lang="ko-KR" altLang="en-US" dirty="0"/>
              <a:t>가</a:t>
            </a:r>
            <a:r>
              <a:rPr lang="en-US" altLang="ko-KR" dirty="0"/>
              <a:t> 1(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)(0, -1), </a:t>
            </a:r>
            <a:r>
              <a:rPr lang="ko-KR" altLang="en-US" dirty="0"/>
              <a:t>이고 </a:t>
            </a:r>
            <a:r>
              <a:rPr lang="en-US" altLang="ko-KR" dirty="0"/>
              <a:t>s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x = 2, y = 0, dx[d], </a:t>
            </a:r>
            <a:r>
              <a:rPr lang="en-US" altLang="ko-KR" dirty="0" err="1"/>
              <a:t>dy</a:t>
            </a:r>
            <a:r>
              <a:rPr lang="en-US" altLang="ko-KR" dirty="0"/>
              <a:t>[d] </a:t>
            </a:r>
            <a:r>
              <a:rPr lang="ko-KR" altLang="en-US" dirty="0"/>
              <a:t>넣고 </a:t>
            </a:r>
            <a:r>
              <a:rPr lang="en-US" altLang="ko-KR" dirty="0"/>
              <a:t>2</a:t>
            </a:r>
            <a:r>
              <a:rPr lang="ko-KR" altLang="en-US" dirty="0"/>
              <a:t>칸 가야 된다</a:t>
            </a:r>
            <a:r>
              <a:rPr lang="en-US" altLang="ko-KR" dirty="0"/>
              <a:t>. -&gt; </a:t>
            </a:r>
            <a:r>
              <a:rPr lang="ko-KR" altLang="en-US" dirty="0"/>
              <a:t>더하고 곱하고 다 해봤다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끝과 끝 연결되니까 </a:t>
            </a:r>
            <a:r>
              <a:rPr lang="en-US" altLang="ko-KR" sz="2500" dirty="0"/>
              <a:t>%N     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th-I"/>
              </a:rPr>
              <a:t>a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in-R"/>
              </a:rPr>
              <a:t>=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th-I"/>
              </a:rPr>
              <a:t>bq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in-R"/>
              </a:rPr>
              <a:t>+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th-I"/>
              </a:rPr>
              <a:t>r 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in-R"/>
              </a:rPr>
              <a:t>(0≤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th-I"/>
              </a:rPr>
              <a:t>r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in-R"/>
              </a:rPr>
              <a:t>≤|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th-I"/>
              </a:rPr>
              <a:t>b</a:t>
            </a:r>
            <a:r>
              <a:rPr lang="pt-BR" altLang="ko-KR" sz="1600" b="0" i="0" dirty="0">
                <a:solidFill>
                  <a:srgbClr val="000000"/>
                </a:solidFill>
                <a:effectLst/>
                <a:latin typeface="MJXc-TeX-main-R"/>
              </a:rPr>
              <a:t>|)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x + dx[d] * s</a:t>
            </a:r>
            <a:r>
              <a:rPr lang="ko-KR" altLang="en-US" sz="2500" dirty="0"/>
              <a:t>하면 </a:t>
            </a:r>
            <a:r>
              <a:rPr lang="en-US" altLang="ko-KR" sz="2500" dirty="0"/>
              <a:t>2 + 0 * 2 = 2, 2%3 = 2 </a:t>
            </a:r>
          </a:p>
          <a:p>
            <a:pPr marL="0" indent="0">
              <a:buNone/>
            </a:pPr>
            <a:r>
              <a:rPr lang="en-US" altLang="ko-KR" sz="2500" dirty="0"/>
              <a:t>y + </a:t>
            </a:r>
            <a:r>
              <a:rPr lang="en-US" altLang="ko-KR" sz="2500" dirty="0" err="1"/>
              <a:t>dy</a:t>
            </a:r>
            <a:r>
              <a:rPr lang="en-US" altLang="ko-KR" sz="2500" dirty="0"/>
              <a:t>[d] * s</a:t>
            </a:r>
            <a:r>
              <a:rPr lang="ko-KR" altLang="en-US" sz="2500" dirty="0"/>
              <a:t>하면 </a:t>
            </a:r>
            <a:r>
              <a:rPr lang="en-US" altLang="ko-KR" sz="2500" dirty="0"/>
              <a:t>0 + -1 * 2 = -2, -2%3 = 1 # 2 = 0*3 + 2, -2 = -3 + </a:t>
            </a:r>
            <a:r>
              <a:rPr lang="en-US" altLang="ko-KR" sz="2500" u="sng" dirty="0"/>
              <a:t>1</a:t>
            </a:r>
          </a:p>
          <a:p>
            <a:pPr marL="0" indent="0">
              <a:buNone/>
            </a:pPr>
            <a:r>
              <a:rPr lang="en-US" altLang="ko-KR" sz="2500" dirty="0"/>
              <a:t>(2, 0)</a:t>
            </a:r>
            <a:r>
              <a:rPr lang="ko-KR" altLang="en-US" sz="2500" dirty="0"/>
              <a:t>빨강 </a:t>
            </a:r>
            <a:r>
              <a:rPr lang="en-US" altLang="ko-KR" sz="2500" dirty="0"/>
              <a:t>-&gt; (2,1) </a:t>
            </a:r>
            <a:r>
              <a:rPr lang="ko-KR" altLang="en-US" sz="2500" dirty="0"/>
              <a:t>파랑</a:t>
            </a:r>
            <a:endParaRPr lang="en-US" altLang="ko-KR" sz="25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500" b="1" dirty="0">
                <a:solidFill>
                  <a:srgbClr val="002060"/>
                </a:solidFill>
              </a:rPr>
              <a:t>(x + dx[d] * s) % N, (y + </a:t>
            </a:r>
            <a:r>
              <a:rPr lang="en-US" altLang="ko-KR" sz="2500" b="1" dirty="0" err="1">
                <a:solidFill>
                  <a:srgbClr val="002060"/>
                </a:solidFill>
              </a:rPr>
              <a:t>dy</a:t>
            </a:r>
            <a:r>
              <a:rPr lang="en-US" altLang="ko-KR" sz="2500" b="1" dirty="0">
                <a:solidFill>
                  <a:srgbClr val="002060"/>
                </a:solidFill>
              </a:rPr>
              <a:t>[d] * s) % N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그리고 여기 </a:t>
            </a:r>
            <a:r>
              <a:rPr lang="en-US" altLang="ko-KR" dirty="0"/>
              <a:t>+1</a:t>
            </a:r>
            <a:r>
              <a:rPr lang="ko-KR" altLang="en-US" dirty="0"/>
              <a:t>해 그리고 이 위치 뒤에 저장 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저장해서 물버그에 활용 </a:t>
            </a:r>
            <a:r>
              <a:rPr lang="en-US" altLang="ko-KR" dirty="0"/>
              <a:t>cloud2 = []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FD96F866-0267-4C6B-9C28-C621A2720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4135"/>
              </p:ext>
            </p:extLst>
          </p:nvPr>
        </p:nvGraphicFramePr>
        <p:xfrm>
          <a:off x="8981496" y="4770483"/>
          <a:ext cx="2699517" cy="1621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839">
                  <a:extLst>
                    <a:ext uri="{9D8B030D-6E8A-4147-A177-3AD203B41FA5}">
                      <a16:colId xmlns:a16="http://schemas.microsoft.com/office/drawing/2014/main" val="1073271221"/>
                    </a:ext>
                  </a:extLst>
                </a:gridCol>
                <a:gridCol w="899839">
                  <a:extLst>
                    <a:ext uri="{9D8B030D-6E8A-4147-A177-3AD203B41FA5}">
                      <a16:colId xmlns:a16="http://schemas.microsoft.com/office/drawing/2014/main" val="3702328604"/>
                    </a:ext>
                  </a:extLst>
                </a:gridCol>
                <a:gridCol w="899839">
                  <a:extLst>
                    <a:ext uri="{9D8B030D-6E8A-4147-A177-3AD203B41FA5}">
                      <a16:colId xmlns:a16="http://schemas.microsoft.com/office/drawing/2014/main" val="3636256120"/>
                    </a:ext>
                  </a:extLst>
                </a:gridCol>
              </a:tblGrid>
              <a:tr h="54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(0,0)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(0,1)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(0,2)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31427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(1,0)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(1,1)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(1,2)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61123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3,1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(2,0)</a:t>
                      </a:r>
                      <a:endParaRPr lang="ko-KR" altLang="en-US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3,2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(2,1)</a:t>
                      </a:r>
                      <a:endParaRPr lang="ko-KR" altLang="en-US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3,3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(2,2)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A2C27-3C8C-471D-8C46-BA4B2217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7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/>
              <a:t>x2, y2 = (x + dx[d] * s) % N, (y + dy[d] * s) % 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구글링</a:t>
            </a:r>
            <a:r>
              <a:rPr lang="ko-KR" altLang="en-US" dirty="0"/>
              <a:t> 해보니까 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th-I"/>
              </a:rPr>
              <a:t>a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in-R"/>
              </a:rPr>
              <a:t>=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th-I"/>
              </a:rPr>
              <a:t>bq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in-R"/>
              </a:rPr>
              <a:t>+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th-I"/>
              </a:rPr>
              <a:t>r 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in-R"/>
              </a:rPr>
              <a:t>(0≤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th-I"/>
              </a:rPr>
              <a:t>r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in-R"/>
              </a:rPr>
              <a:t>≤|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th-I"/>
              </a:rPr>
              <a:t>b</a:t>
            </a:r>
            <a:r>
              <a:rPr lang="pt-BR" altLang="ko-KR" sz="2800" b="0" i="0" dirty="0">
                <a:solidFill>
                  <a:srgbClr val="000000"/>
                </a:solidFill>
                <a:effectLst/>
                <a:latin typeface="MJXc-TeX-main-R"/>
              </a:rPr>
              <a:t>|)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JXc-TeX-main-R"/>
              </a:rPr>
              <a:t>로 음수 나눌 때 몫 나머지</a:t>
            </a:r>
            <a:endParaRPr lang="en-US" altLang="ko-KR" sz="2800" b="0" i="0" dirty="0">
              <a:solidFill>
                <a:srgbClr val="000000"/>
              </a:solidFill>
              <a:effectLst/>
              <a:latin typeface="MJXc-TeX-main-R"/>
            </a:endParaRPr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랑 </a:t>
            </a:r>
            <a:r>
              <a:rPr lang="en-US" altLang="ko-KR" dirty="0"/>
              <a:t>Python</a:t>
            </a:r>
            <a:r>
              <a:rPr lang="ko-KR" altLang="en-US" dirty="0"/>
              <a:t>이랑 다르다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Python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음수 나머지 연산 방법의 차이</a:t>
            </a:r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는 버림</a:t>
            </a:r>
            <a:r>
              <a:rPr lang="en-US" altLang="ko-KR" dirty="0"/>
              <a:t>, Python</a:t>
            </a:r>
            <a:r>
              <a:rPr lang="ko-KR" altLang="en-US" dirty="0"/>
              <a:t>은 내림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5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67780"/>
            <a:ext cx="11564471" cy="675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구름이 모두 사라진다</a:t>
            </a:r>
            <a:r>
              <a:rPr lang="en-US" altLang="ko-KR" dirty="0"/>
              <a:t>. =&gt; +1 </a:t>
            </a:r>
            <a:r>
              <a:rPr lang="ko-KR" altLang="en-US" dirty="0"/>
              <a:t>해주고 지우기 </a:t>
            </a:r>
            <a:r>
              <a:rPr lang="en-US" altLang="ko-KR" dirty="0"/>
              <a:t>cloud =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4. 2</a:t>
            </a:r>
            <a:r>
              <a:rPr lang="ko-KR" altLang="en-US" dirty="0"/>
              <a:t>에서 물이 증가한 칸 </a:t>
            </a:r>
            <a:r>
              <a:rPr lang="en-US" altLang="ko-KR" dirty="0"/>
              <a:t>(r, c)</a:t>
            </a:r>
            <a:r>
              <a:rPr lang="ko-KR" altLang="en-US" dirty="0"/>
              <a:t>에 물 복사버그 마법을 시전한다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칸 </a:t>
            </a:r>
            <a:r>
              <a:rPr lang="en-US" altLang="ko-KR" dirty="0"/>
              <a:t>(</a:t>
            </a:r>
            <a:r>
              <a:rPr lang="en-US" altLang="ko-KR" dirty="0" err="1"/>
              <a:t>r,c</a:t>
            </a:r>
            <a:r>
              <a:rPr lang="en-US" altLang="ko-KR" dirty="0"/>
              <a:t>) cloud2</a:t>
            </a:r>
            <a:r>
              <a:rPr lang="ko-KR" altLang="en-US" dirty="0"/>
              <a:t>에 </a:t>
            </a:r>
            <a:r>
              <a:rPr lang="ko-KR" altLang="en-US" dirty="0" err="1"/>
              <a:t>저장한거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물복사버그 마법을 사용하면</a:t>
            </a:r>
            <a:r>
              <a:rPr lang="en-US" altLang="ko-KR" dirty="0"/>
              <a:t>, </a:t>
            </a:r>
            <a:r>
              <a:rPr lang="ko-KR" altLang="en-US" dirty="0"/>
              <a:t>대각선 방향으로 </a:t>
            </a:r>
            <a:r>
              <a:rPr lang="ko-KR" altLang="en-US" u="sng" dirty="0"/>
              <a:t>거리가 </a:t>
            </a:r>
            <a:r>
              <a:rPr lang="en-US" altLang="ko-KR" u="sng" dirty="0"/>
              <a:t>1</a:t>
            </a:r>
            <a:r>
              <a:rPr lang="ko-KR" altLang="en-US" dirty="0"/>
              <a:t>인 칸에 물이 있는 바구니의 수만큼 </a:t>
            </a:r>
            <a:r>
              <a:rPr lang="en-US" altLang="ko-KR" dirty="0"/>
              <a:t>(r, c)</a:t>
            </a:r>
            <a:r>
              <a:rPr lang="ko-KR" altLang="en-US" dirty="0"/>
              <a:t>에 있는 바구니의 물이 양이 증가한다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이때는 이동과 다르게 경계를 넘어가는 칸은 대각선 방향으로 거리가 </a:t>
            </a:r>
            <a:r>
              <a:rPr lang="en-US" altLang="ko-KR" sz="2400" dirty="0"/>
              <a:t>1</a:t>
            </a:r>
            <a:r>
              <a:rPr lang="ko-KR" altLang="en-US" sz="2400" dirty="0"/>
              <a:t>인 칸이 아니다</a:t>
            </a:r>
            <a:r>
              <a:rPr lang="en-US" altLang="ko-KR" sz="24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↖(2), ↗(4), ↘(6), ↙(8)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에 행렬 값이 있는지 확인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-&gt;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범위보고 판단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?</a:t>
            </a:r>
          </a:p>
          <a:p>
            <a:pPr marL="0" indent="0">
              <a:buNone/>
            </a:pPr>
            <a:r>
              <a:rPr lang="ko-KR" altLang="en-US" dirty="0"/>
              <a:t>카운트 변수에 저장하고 개수 만큼 </a:t>
            </a:r>
            <a:r>
              <a:rPr lang="en-US" altLang="ko-KR" dirty="0"/>
              <a:t>+ </a:t>
            </a:r>
            <a:r>
              <a:rPr lang="ko-KR" altLang="en-US" dirty="0"/>
              <a:t>해줘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range(2, 9, 2) -&gt; 2, 4, 6, 8 </a:t>
            </a:r>
            <a:r>
              <a:rPr lang="ko-KR" altLang="en-US" sz="1800" dirty="0" err="1"/>
              <a:t>됬네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If</a:t>
            </a:r>
            <a:r>
              <a:rPr lang="ko-KR" altLang="en-US" sz="1800" dirty="0"/>
              <a:t> 문으로 칸이 있는지</a:t>
            </a:r>
            <a:r>
              <a:rPr lang="en-US" altLang="ko-KR" sz="1800" dirty="0"/>
              <a:t>(x in range(N) and y in range(N))</a:t>
            </a:r>
            <a:r>
              <a:rPr lang="ko-KR" altLang="en-US" sz="1800" dirty="0"/>
              <a:t>랑 바구니 물 양이 </a:t>
            </a:r>
            <a:r>
              <a:rPr lang="en-US" altLang="ko-KR" sz="1800" dirty="0"/>
              <a:t>0</a:t>
            </a:r>
            <a:r>
              <a:rPr lang="ko-KR" altLang="en-US" sz="1800" dirty="0"/>
              <a:t>이상인지 검사 </a:t>
            </a:r>
            <a:r>
              <a:rPr lang="en-US" altLang="ko-KR" sz="1800" dirty="0"/>
              <a:t>-&gt; True</a:t>
            </a:r>
            <a:r>
              <a:rPr lang="ko-KR" altLang="en-US" sz="1800" dirty="0"/>
              <a:t>면 카운트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총 </a:t>
            </a:r>
            <a:r>
              <a:rPr lang="ko-KR" altLang="en-US" sz="1800" dirty="0" err="1"/>
              <a:t>카운트값</a:t>
            </a:r>
            <a:r>
              <a:rPr lang="ko-KR" altLang="en-US" sz="1800" dirty="0"/>
              <a:t> 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r,c</a:t>
            </a:r>
            <a:r>
              <a:rPr lang="en-US" altLang="ko-KR" sz="1800" dirty="0"/>
              <a:t>)</a:t>
            </a:r>
            <a:r>
              <a:rPr lang="ko-KR" altLang="en-US" sz="1800" dirty="0"/>
              <a:t>에 더해준다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605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466165"/>
            <a:ext cx="11564471" cy="571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바구니에 저장된 물의 </a:t>
            </a:r>
            <a:r>
              <a:rPr lang="ko-KR" altLang="en-US" u="sng" dirty="0"/>
              <a:t>양이 </a:t>
            </a:r>
            <a:r>
              <a:rPr lang="en-US" altLang="ko-KR" u="sng" dirty="0"/>
              <a:t>2 </a:t>
            </a:r>
            <a:r>
              <a:rPr lang="ko-KR" altLang="en-US" u="sng" dirty="0"/>
              <a:t>이상인 모든 칸에 구름이 </a:t>
            </a:r>
            <a:r>
              <a:rPr lang="ko-KR" altLang="en-US" dirty="0"/>
              <a:t>생기고</a:t>
            </a:r>
            <a:r>
              <a:rPr lang="en-US" altLang="ko-KR" dirty="0"/>
              <a:t>, </a:t>
            </a:r>
            <a:r>
              <a:rPr lang="ko-KR" altLang="en-US" dirty="0"/>
              <a:t>물의 양이 </a:t>
            </a:r>
            <a:r>
              <a:rPr lang="en-US" altLang="ko-KR" dirty="0"/>
              <a:t>2 </a:t>
            </a:r>
            <a:r>
              <a:rPr lang="ko-KR" altLang="en-US" dirty="0"/>
              <a:t>줄어든다</a:t>
            </a:r>
            <a:r>
              <a:rPr lang="en-US" altLang="ko-KR" dirty="0"/>
              <a:t>. </a:t>
            </a:r>
            <a:r>
              <a:rPr lang="ko-KR" altLang="en-US" dirty="0"/>
              <a:t>이때 구름이 생기는 칸은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ko-KR" altLang="en-US" u="sng" dirty="0"/>
              <a:t>구름이 사라진 칸이 아니어야 한다</a:t>
            </a:r>
            <a:r>
              <a:rPr lang="en-US" altLang="ko-KR" u="sng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이 최종 구름 </a:t>
            </a:r>
            <a:r>
              <a:rPr lang="ko-KR" altLang="en-US" dirty="0" err="1"/>
              <a:t>위치니까</a:t>
            </a:r>
            <a:r>
              <a:rPr lang="ko-KR" altLang="en-US" dirty="0"/>
              <a:t> 저장한 위치는 구름 </a:t>
            </a:r>
            <a:r>
              <a:rPr lang="en-US" altLang="ko-KR" dirty="0"/>
              <a:t>x -&gt;cloud2</a:t>
            </a:r>
            <a:r>
              <a:rPr lang="ko-KR" altLang="en-US" dirty="0"/>
              <a:t>로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이상인 칸 확인하고 그 자리에 구름 생성</a:t>
            </a:r>
            <a:r>
              <a:rPr lang="en-US" altLang="ko-KR" dirty="0"/>
              <a:t>(cloud</a:t>
            </a:r>
            <a:r>
              <a:rPr lang="ko-KR" altLang="en-US" dirty="0"/>
              <a:t>에 넣기</a:t>
            </a:r>
            <a:r>
              <a:rPr lang="en-US" altLang="ko-KR" dirty="0"/>
              <a:t>)</a:t>
            </a:r>
            <a:r>
              <a:rPr lang="ko-KR" altLang="en-US" dirty="0"/>
              <a:t>이랑 </a:t>
            </a:r>
            <a:r>
              <a:rPr lang="en-US" altLang="ko-KR" dirty="0"/>
              <a:t>-2</a:t>
            </a:r>
            <a:r>
              <a:rPr lang="ko-KR" altLang="en-US" dirty="0"/>
              <a:t>해주기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지금까지 이걸 총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915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466165"/>
            <a:ext cx="11564471" cy="571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M</a:t>
            </a:r>
            <a:r>
              <a:rPr lang="ko-KR" altLang="en-US" dirty="0"/>
              <a:t>번의 이동이 모두 끝난 후 바구니에 들어있는 물의 양의 합을 구해보자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행렬</a:t>
            </a:r>
            <a:r>
              <a:rPr lang="en-US" altLang="ko-KR" dirty="0"/>
              <a:t>(</a:t>
            </a:r>
            <a:r>
              <a:rPr lang="en-US" altLang="ko-KR" dirty="0" err="1"/>
              <a:t>NxN</a:t>
            </a:r>
            <a:r>
              <a:rPr lang="en-US" altLang="ko-KR" dirty="0"/>
              <a:t>)</a:t>
            </a:r>
            <a:r>
              <a:rPr lang="ko-KR" altLang="en-US" dirty="0"/>
              <a:t>에 있는 값 반복문으로 다 더하기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answer = 0</a:t>
            </a:r>
          </a:p>
          <a:p>
            <a:pPr marL="0" indent="0">
              <a:buNone/>
            </a:pPr>
            <a:r>
              <a:rPr lang="en-US" altLang="ko-KR" dirty="0"/>
              <a:t>for x in range(N):</a:t>
            </a:r>
          </a:p>
          <a:p>
            <a:pPr marL="0" indent="0">
              <a:buNone/>
            </a:pPr>
            <a:r>
              <a:rPr lang="en-US" altLang="ko-KR" dirty="0"/>
              <a:t>    for y in range(N):</a:t>
            </a:r>
          </a:p>
          <a:p>
            <a:pPr marL="0" indent="0">
              <a:buNone/>
            </a:pPr>
            <a:r>
              <a:rPr lang="en-US" altLang="ko-KR" dirty="0"/>
              <a:t>        answer += </a:t>
            </a:r>
            <a:r>
              <a:rPr lang="en-US" altLang="ko-KR" dirty="0" err="1"/>
              <a:t>water_basket</a:t>
            </a:r>
            <a:r>
              <a:rPr lang="en-US" altLang="ko-KR" dirty="0"/>
              <a:t>[x][y]</a:t>
            </a:r>
          </a:p>
          <a:p>
            <a:pPr marL="0" indent="0">
              <a:buNone/>
            </a:pPr>
            <a:r>
              <a:rPr lang="en-US" altLang="ko-KR"/>
              <a:t>print(answer)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348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1328</Words>
  <Application>Microsoft Office PowerPoint</Application>
  <PresentationFormat>와이드스크린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MJXc-TeX-main-R</vt:lpstr>
      <vt:lpstr>MJXc-TeX-math-I</vt:lpstr>
      <vt:lpstr>Noto Sans KR</vt:lpstr>
      <vt:lpstr>맑은 고딕</vt:lpstr>
      <vt:lpstr>Arial</vt:lpstr>
      <vt:lpstr>Open Sans</vt:lpstr>
      <vt:lpstr>Symbol</vt:lpstr>
      <vt:lpstr>Office 테마</vt:lpstr>
      <vt:lpstr>백준 21610번 마법사 상어와 비바라기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어디서 틀린걸까</vt:lpstr>
      <vt:lpstr>문제를 잘 읽자^^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21610번 마법사 상어와 비바라기</dc:title>
  <dc:creator>지성 한</dc:creator>
  <cp:lastModifiedBy>지성 한</cp:lastModifiedBy>
  <cp:revision>134</cp:revision>
  <dcterms:created xsi:type="dcterms:W3CDTF">2021-05-14T11:16:46Z</dcterms:created>
  <dcterms:modified xsi:type="dcterms:W3CDTF">2021-05-20T11:27:53Z</dcterms:modified>
</cp:coreProperties>
</file>