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90" r:id="rId3"/>
    <p:sldId id="292" r:id="rId4"/>
    <p:sldId id="293" r:id="rId5"/>
    <p:sldId id="278" r:id="rId6"/>
    <p:sldId id="294" r:id="rId7"/>
    <p:sldId id="289" r:id="rId8"/>
    <p:sldId id="291" r:id="rId9"/>
    <p:sldId id="287" r:id="rId10"/>
  </p:sldIdLst>
  <p:sldSz cx="9144000" cy="5143500" type="screen16x9"/>
  <p:notesSz cx="6858000" cy="9144000"/>
  <p:embeddedFontLst>
    <p:embeddedFont>
      <p:font typeface="12롯데마트드림Bold" panose="02020603020101020101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3A9"/>
    <a:srgbClr val="2D6CB9"/>
    <a:srgbClr val="3278CC"/>
    <a:srgbClr val="265A9A"/>
    <a:srgbClr val="214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234" y="2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17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 80 9930 0 0,'-1'0'120'0'0,"0"0"-1"0"0,0-1 0 0 0,0 1 1 0 0,0 0-1 0 0,0 0 1 0 0,0 0-1 0 0,0 1 1 0 0,0-1-1 0 0,0 0 0 0 0,0 0 1 0 0,0 0-1 0 0,0 1 1 0 0,0-1-1 0 0,0 1 1 0 0,0-1-1 0 0,0 1 0 0 0,0-1 1 0 0,0 1-1 0 0,0-1 1 0 0,1 1-1 0 0,-1 0 1 0 0,0-1-1 0 0,0 1 1 0 0,1 0-1 0 0,-1 0 0 0 0,0 0 1 0 0,1-1-1 0 0,-1 1 1 0 0,1 0-1 0 0,-1 0 1 0 0,1 0-1 0 0,-1 0 0 0 0,1 0 1 0 0,0 0-1 0 0,0 0 1 0 0,-1 0-1 0 0,1 0 1 0 0,0 0-1 0 0,0 0 0 0 0,0 0 1 0 0,0 0-1 0 0,0 0 1 0 0,0 0-1 0 0,0 1 1 0 0,1-1-1 0 0,-1 0 1 0 0,0 0-1 0 0,0 0 0 0 0,1 1 1 0 0,0 1-19 0 0,1 1 0 0 0,-1 0 0 0 0,1 0 0 0 0,0-1-1 0 0,0 1 1 0 0,0-1 0 0 0,1 0 0 0 0,-1 1 0 0 0,1-1 0 0 0,-1 0 0 0 0,7 5 0 0 0,-4-6-109 0 0,-1 1 0 0 0,1-1 1 0 0,-1-1-1 0 0,1 1 0 0 0,0-1 0 0 0,0 1 0 0 0,0-1 1 0 0,0-1-1 0 0,0 1 0 0 0,0-1 0 0 0,0 0 1 0 0,0 0-1 0 0,0 0 0 0 0,0-1 0 0 0,0 1 0 0 0,-1-1 1 0 0,1 0-1 0 0,0-1 0 0 0,0 1 0 0 0,5-3 0 0 0,-4 1-130 0 0,1 0 0 0 0,0 0 0 0 0,-1-1 0 0 0,0 1 0 0 0,0-1 0 0 0,0-1 0 0 0,0 1 0 0 0,0-1 0 0 0,-1 0 0 0 0,0 0 0 0 0,0-1 0 0 0,-1 1 0 0 0,6-8 0 0 0,-9 10 118 0 0,0 0 0 0 0,1 0 0 0 0,-1 1 0 0 0,0-1 0 0 0,0 0 0 0 0,-1 0 1 0 0,1 0-1 0 0,-1 0 0 0 0,1 0 0 0 0,-1 0 0 0 0,0-1 0 0 0,0 1 1 0 0,0 0-1 0 0,-1 0 0 0 0,1 0 0 0 0,-1 0 0 0 0,0 0 0 0 0,0 0 1 0 0,0 1-1 0 0,0-1 0 0 0,0 0 0 0 0,-2-3 0 0 0,2 4 40 0 0,-1 0 0 0 0,1 0 1 0 0,-1 0-1 0 0,1 1 0 0 0,-1-1 0 0 0,0 1 0 0 0,0-1 0 0 0,0 1 0 0 0,0-1 1 0 0,0 1-1 0 0,0 0 0 0 0,0 0 0 0 0,0 0 0 0 0,0 0 0 0 0,0 0 0 0 0,-1 1 1 0 0,1-1-1 0 0,0 1 0 0 0,0-1 0 0 0,-1 1 0 0 0,1 0 0 0 0,-1 0 1 0 0,1 0-1 0 0,0 0 0 0 0,-1 0 0 0 0,1 1 0 0 0,0-1 0 0 0,0 1 0 0 0,-3 0 1 0 0,-12 5 200 0 0,1 1 0 0 0,0 0 0 0 0,1 1 0 0 0,0 1 1 0 0,0 0-1 0 0,-20 17 0 0 0,6-2 500 0 0,-49 54 0 0 0,73-72-605 0 0,0 0 0 0 0,0 0 1 0 0,1 0-1 0 0,0 1 0 0 0,0 0 1 0 0,0-1-1 0 0,1 1 1 0 0,0 0-1 0 0,-3 13 0 0 0,6-18-82 0 0,-1 0 0 0 0,1 1 0 0 0,0-1 0 0 0,0 0 0 0 0,-1 1 1 0 0,2-1-1 0 0,-1 1 0 0 0,0-1 0 0 0,0 0 0 0 0,1 1 0 0 0,0-1 0 0 0,-1 0 0 0 0,1 0 0 0 0,0 1 0 0 0,0-1 0 0 0,0 0 0 0 0,0 0 0 0 0,0 0 0 0 0,1 0 0 0 0,-1 0 0 0 0,1 0 0 0 0,-1-1 0 0 0,1 1 0 0 0,0 0 0 0 0,0-1 0 0 0,-1 1 0 0 0,1-1 0 0 0,0 0 0 0 0,0 1 0 0 0,1-1 1 0 0,-1 0-1 0 0,0 0 0 0 0,0 0 0 0 0,3 0 0 0 0,3 2-79 0 0,1-1 0 0 0,0 0 0 0 0,0 0 0 0 0,0-1 0 0 0,0 0 0 0 0,0-1 1 0 0,0 0-1 0 0,0 0 0 0 0,0-1 0 0 0,0 0 0 0 0,0-1 0 0 0,10-2 0 0 0,42-18-3061 0 0,-4-5-4097 0 0,-47 21 1635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21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0 14563 0 0,'-3'12'5401'0'0,"-16"37"-3823"0"0,-21 34 206 0 0,-67 105 1 0 0,88-150-1729 0 0,3-4-1790 0 0,3-16-4230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19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15 12083 0 0,'-21'-2'8398'0'0,"32"0"-8060"0"0,61-7-2321 0 0,-24 8-6091 0 0,-35 1 1433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20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0 11578 0 0,'-3'6'5061'0'0,"-12"19"-4164"0"0,-2 4 363 0 0,-11 23 226 0 0,-3-2-1 0 0,-44 54 1 0 0,-2 4-1185 0 0,89-117-5295 0 0,18-17-3661 0 0,-24 18 2543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20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7 13667 0 0,'-1'-6'5612'0'0,"-1"11"-3034"0"0,-2 7-2208 0 0,-109 202 1686 0 0,112-211-2068 0 0,0-1 0 0 0,0 1 0 0 0,0 0 1 0 0,0-1-1 0 0,0 1 0 0 0,0 0 1 0 0,0 0-1 0 0,1 0 0 0 0,0-1 0 0 0,-1 1 1 0 0,1 0-1 0 0,0 0 0 0 0,0 0 1 0 0,1 0-1 0 0,-1 0 0 0 0,1 3 0 0 0,0-5-12 0 0,0 0 0 0 0,0 0 1 0 0,0 0-1 0 0,0 0 0 0 0,0 1 0 0 0,0-1 0 0 0,0 0 0 0 0,0-1 0 0 0,0 1 0 0 0,0 0 0 0 0,0 0 0 0 0,1 0 0 0 0,-1-1 0 0 0,0 1 0 0 0,0 0 0 0 0,1-1 0 0 0,-1 0 0 0 0,1 1 0 0 0,-1-1 0 0 0,0 0 0 0 0,1 1 0 0 0,-1-1 0 0 0,1 0 0 0 0,-1 0 1 0 0,1 0-1 0 0,-1 0 0 0 0,0-1 0 0 0,1 1 0 0 0,-1 0 0 0 0,1-1 0 0 0,-1 1 0 0 0,0 0 0 0 0,1-1 0 0 0,0 0 0 0 0,30-9-142 0 0,41-8-110 0 0,-68 17 304 0 0,0 0 1 0 0,0 1-1 0 0,0 0 0 0 0,0 0 1 0 0,1 0-1 0 0,-1 1 1 0 0,0-1-1 0 0,0 1 0 0 0,0 1 1 0 0,0-1-1 0 0,9 4 1 0 0,-14-4 21 0 0,1-1 1 0 0,0 0 0 0 0,0 1 0 0 0,-1-1 0 0 0,1 1 0 0 0,0-1-1 0 0,-1 1 1 0 0,1 0 0 0 0,0-1 0 0 0,-1 1 0 0 0,1 0-1 0 0,-1-1 1 0 0,1 1 0 0 0,-1 0 0 0 0,0 0 0 0 0,1-1 0 0 0,-1 1-1 0 0,0 0 1 0 0,1 0 0 0 0,-1 0 0 0 0,0 0 0 0 0,0-1-1 0 0,0 1 1 0 0,0 0 0 0 0,0 1 0 0 0,-8 25 779 0 0,3-18-662 0 0,-1 0 0 0 0,0-1 1 0 0,-10 11-1 0 0,-37 32-4 0 0,21-30-1892 0 0,29-20 1058 0 0,1 1 0 0 0,-1-1 1 0 0,0 0-1 0 0,0 0 1 0 0,0 0-1 0 0,0-1 0 0 0,-1 1 1 0 0,-3 0-1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20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65 9938 0 0,'-10'-15'8166'0'0,"12"3"-4265"0"0,0 11-3773 0 0,0-1 1 0 0,-1 1 0 0 0,1 0-1 0 0,0-1 1 0 0,0 1 0 0 0,0 0 0 0 0,0 0-1 0 0,0 0 1 0 0,0 1 0 0 0,0-1-1 0 0,1 0 1 0 0,-1 1 0 0 0,3-1-1 0 0,41-5-167 0 0,0 1 1 0 0,79 3-1 0 0,-84 2-2253 0 0,-13-4-2471 0 0,-11-1-2477 0 0,-13 3 4816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27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0 9090 0 0,'0'0'104'0'0,"0"0"1"0"0,0 0 0 0 0,1 0-1 0 0,-1 0 1 0 0,0 0-1 0 0,0 1 1 0 0,1-1-1 0 0,-1 0 1 0 0,0 0-1 0 0,0 0 1 0 0,0 0 0 0 0,1 0-1 0 0,-1 1 1 0 0,0-1-1 0 0,0 0 1 0 0,0 0-1 0 0,1 0 1 0 0,-1 1-1 0 0,0-1 1 0 0,0 0-1 0 0,0 0 1 0 0,0 1 0 0 0,0-1-1 0 0,1 0 1 0 0,-1 0-1 0 0,0 1 1 0 0,0-1-1 0 0,0 0 1 0 0,0 0-1 0 0,0 1 1 0 0,0-1 0 0 0,0 0-1 0 0,0 1 1 0 0,0-1-1 0 0,0 0 1 0 0,0 0-1 0 0,0 1 1 0 0,0-1-1 0 0,0 0 1 0 0,0 0-1 0 0,-1 1 1 0 0,1-1 0 0 0,0 0-1 0 0,0 0 1 0 0,0 1-1 0 0,0-1 1 0 0,-1 0-1 0 0,-10 24 1951 0 0,-21 20-1061 0 0,-14-6-1139 0 0,8-7-7380 0 0,31-25 1679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28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97 10314 0 0,'-7'6'6913'0'0,"6"-5"-6381"0"0,1 0 0 0 0,0-1 0 0 0,-1 1 0 0 0,1 0-1 0 0,0-1 1 0 0,-1 2 0 0 0,0 1 2000 0 0,9-16-2066 0 0,-6 8-559 0 0,0 0 0 0 0,0 0 0 0 0,-1 0-1 0 0,1 0 1 0 0,-1 0 0 0 0,0 0 0 0 0,-1 0 0 0 0,1-1 0 0 0,-1 1 0 0 0,0 0 0 0 0,0 0 0 0 0,-2-8 0 0 0,2 12 26 0 0,-1-1 1 0 0,1 1 0 0 0,0 0-1 0 0,-1-1 1 0 0,1 1 0 0 0,-1 0-1 0 0,0 0 1 0 0,1 0 0 0 0,-1-1-1 0 0,0 1 1 0 0,0 0 0 0 0,0 0-1 0 0,0 0 1 0 0,1 0 0 0 0,-1 0-1 0 0,-1 1 1 0 0,1-1 0 0 0,0 0-1 0 0,0 0 1 0 0,-2 0 0 0 0,1 0 2 0 0,0 1 0 0 0,0 0 0 0 0,0 0 1 0 0,0-1-1 0 0,0 1 0 0 0,0 0 0 0 0,0 1 0 0 0,0-1 1 0 0,0 0-1 0 0,0 1 0 0 0,0-1 0 0 0,0 1 0 0 0,0-1 1 0 0,0 1-1 0 0,0 0 0 0 0,0 0 0 0 0,-2 2 0 0 0,-7 4 17 0 0,0 0 0 0 0,0 1-1 0 0,1 1 1 0 0,0-1 0 0 0,1 2-1 0 0,-16 19 1 0 0,-42 67 634 0 0,58-80-429 0 0,0 0 0 0 0,0 1 0 0 0,-5 18-1 0 0,12-31-134 0 0,0 1-1 0 0,1-1 0 0 0,0 1 0 0 0,-1-1 0 0 0,2 1 0 0 0,-1 0 0 0 0,0-1 1 0 0,1 1-1 0 0,0 0 0 0 0,0-1 0 0 0,1 1 0 0 0,-1 0 0 0 0,1-1 0 0 0,0 1 1 0 0,0 0-1 0 0,0-1 0 0 0,3 7 0 0 0,-2-9 8 0 0,-1 0 0 0 0,1 1 0 0 0,-1-1 0 0 0,1 0 1 0 0,0 0-1 0 0,0 0 0 0 0,0 0 0 0 0,0 0 0 0 0,0-1 0 0 0,0 1 0 0 0,0 0 1 0 0,1-1-1 0 0,-1 0 0 0 0,0 1 0 0 0,1-1 0 0 0,-1 0 0 0 0,1-1 0 0 0,0 1 0 0 0,-1 0 1 0 0,1-1-1 0 0,0 1 0 0 0,-1-1 0 0 0,1 0 0 0 0,0 0 0 0 0,-1 0 0 0 0,1 0 0 0 0,0 0 1 0 0,0-1-1 0 0,-1 1 0 0 0,1-1 0 0 0,-1 1 0 0 0,1-1 0 0 0,4-3 0 0 0,8-2-30 0 0,-1-2-1 0 0,0 0 1 0 0,-1-1-1 0 0,21-17 1 0 0,-14 11-595 0 0,49-43-6405 0 0,-50 40 1468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29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11 8538 0 0,'0'-1'291'0'0,"0"1"0"0"0,0-1-1 0 0,0 1 1 0 0,-1-1 0 0 0,1 1 0 0 0,0 0 0 0 0,0-1 0 0 0,0 1 0 0 0,0-1 0 0 0,-1 1-1 0 0,1-1 1 0 0,0 1 0 0 0,0 0 0 0 0,-1-1 0 0 0,1 1 0 0 0,-1-1 291 0 0,1 1-292 0 0,0 0 1 0 0,-1-1 0 0 0,1 1 0 0 0,0 0 0 0 0,-1 0 0 0 0,1-1 0 0 0,-1 1 0 0 0,1 0-1 0 0,0 0 1 0 0,-2 0 0 0 0,-6 9 2721 0 0,-6 26-2923 0 0,13-29 641 0 0,-12 27-69 0 0,8-22-494 0 0,1 1-1 0 0,-1 1 1 0 0,2-1-1 0 0,0 1 1 0 0,0-1-1 0 0,1 1 1 0 0,1 0-1 0 0,0 18 1 0 0,1-28-162 0 0,0-1 1 0 0,0 1-1 0 0,0 0 1 0 0,1 0-1 0 0,-1 0 1 0 0,1 0-1 0 0,0 0 1 0 0,0 0 0 0 0,0-1-1 0 0,0 1 1 0 0,0 0-1 0 0,3 3 1 0 0,-3-5-25 0 0,0 0 0 0 0,1 0 0 0 0,-1-1 0 0 0,0 1 0 0 0,0-1 0 0 0,0 1 0 0 0,1-1 0 0 0,-1 1 0 0 0,0-1 0 0 0,0 0 0 0 0,1 0 0 0 0,-1 1 0 0 0,0-1 0 0 0,1 0 0 0 0,-1 0 0 0 0,0 0 0 0 0,1-1 0 0 0,-1 1 0 0 0,0 0 0 0 0,1 0 0 0 0,-1-1 0 0 0,0 1 0 0 0,0-1 0 0 0,0 1 0 0 0,1-1 0 0 0,-1 1 0 0 0,0-1 0 0 0,0 0 0 0 0,0 1 0 0 0,1-2 0 0 0,3-1-179 0 0,0-1-1 0 0,0 1 0 0 0,0-1 0 0 0,-1 0 1 0 0,1 0-1 0 0,-1-1 0 0 0,0 1 0 0 0,6-11 1 0 0,23-45-1999 0 0,-15 25 820 0 0,-10 18 964 0 0,0 0-1 0 0,6-21 1 0 0,-5 13 1092 0 0,-4 17 1429 0 0,-5 18-1049 0 0,-5 18 229 0 0,2-13-1082 0 0,2 1 0 0 0,-1 0-1 0 0,3 24 1 0 0,-1-18-122 0 0,0-21-231 0 0,0 0 0 0 0,1 1 0 0 0,-1-1 0 0 0,1 0 0 0 0,-1 0 0 0 0,1 1 0 0 0,-1-1-1 0 0,1 0 1 0 0,-1 0 0 0 0,1 0 0 0 0,0 0 0 0 0,0 0 0 0 0,0 0 0 0 0,0 0 0 0 0,-1 0 0 0 0,1 0 0 0 0,1 0 0 0 0,-1 0 0 0 0,1 0 0 0 0,-1 0-203 0 0,-1-1 0 0 0,1 1 1 0 0,0-1-1 0 0,0 1 1 0 0,0-1-1 0 0,0 1 0 0 0,-1-1 1 0 0,1 0-1 0 0,0 0 0 0 0,0 1 1 0 0,0-1-1 0 0,0 0 1 0 0,0 0-1 0 0,0 0 0 0 0,0 0 1 0 0,0 0-1 0 0,0 0 0 0 0,0 0 1 0 0,-1 0-1 0 0,1 0 0 0 0,0 0 1 0 0,0-1-1 0 0,0 1 1 0 0,0 0-1 0 0,0-1 0 0 0,1 0 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29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12 11931 0 0,'1'0'302'0'0,"-1"0"1"0"0,0-1-1 0 0,0 1 1 0 0,0-1 0 0 0,0 1-1 0 0,0-1 1 0 0,0 1 0 0 0,0 0-1 0 0,0-1 1 0 0,-4-5 5144 0 0,3 6-5144 0 0,1 0 0 0 0,-1-1-1 0 0,-6 13 1969 0 0,-1 3-2142 0 0,-2 3 114 0 0,2-1 1 0 0,0 1-1 0 0,1 1 0 0 0,1 0 1 0 0,-5 22-1 0 0,-6 19-100 0 0,16-57-152 0 0,-3 6 12 0 0,0 1-1 0 0,1 0 0 0 0,0 0 1 0 0,1 0-1 0 0,0 0 0 0 0,1 0 0 0 0,0 1 1 0 0,0-1-1 0 0,1 1 0 0 0,0-1 1 0 0,1 0-1 0 0,2 13 0 0 0,1-6-348 0 0,-4-12 129 0 0,1 0 0 0 0,0 0 0 0 0,0 0 0 0 0,0 0 0 0 0,1 0 0 0 0,0 0 0 0 0,0 0 0 0 0,4 6 0 0 0,-4-10-28 0 0,-1 0-1 0 0,1-1 1 0 0,0 1 0 0 0,-1 0 0 0 0,1-1 0 0 0,0 0-1 0 0,0 1 1 0 0,0-1 0 0 0,-1 0 0 0 0,1 0 0 0 0,0 0-1 0 0,0 0 1 0 0,-1-1 0 0 0,1 1 0 0 0,0 0-1 0 0,0-1 1 0 0,2 0 0 0 0,-1 0-265 0 0,0 0-1 0 0,-1 1 1 0 0,1-1-1 0 0,0 0 1 0 0,-1-1-1 0 0,1 1 1 0 0,-1 0-1 0 0,0-1 1 0 0,1 1 0 0 0,3-4-1 0 0,1-10-3687 0 0,-4 4-1219 0 0</inkml:trace>
  <inkml:trace contextRef="#ctx0" brushRef="#br0" timeOffset="1">48 242 12923 0 0,'-12'-1'3603'0'0,"8"1"-2908"0"0,0 0 1 0 0,1 0 0 0 0,-1 0-1 0 0,0-1 1 0 0,1 1 0 0 0,-1-1 0 0 0,-5-2-1 0 0,10 2-651 0 0,0 1 0 0 0,1-1 0 0 0,-1 1 0 0 0,0 0 0 0 0,0-1 0 0 0,1 1 0 0 0,-1 0 0 0 0,1 0 0 0 0,-1 0 0 0 0,0 0 0 0 0,1 0-1 0 0,-1 0 1 0 0,0 0 0 0 0,3 1 0 0 0,7 1-108 0 0,-1-1-1 0 0,0 0 1 0 0,1-1-1 0 0,-1 0 1 0 0,1-1-1 0 0,-1 0 1 0 0,0 0-1 0 0,1-1 1 0 0,16-6-1 0 0,-12 4-978 0 0,0 0-1 0 0,0 2 1 0 0,24-2 0 0 0,-29 3-1326 0 0,0 1-1 0 0,-1-2 1 0 0,16-3 0 0 0,-17 3-2733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29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20 14355 0 0,'-3'-8'7573'0'0,"7"2"-5663"0"0,26 1-2279 0 0,38 6-3195 0 0,-21 0-6796 0 0,-39-1 4480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30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25 10154 0 0,'-9'0'1525'0'0,"5"0"-1084"0"0,0-1 0 0 0,0 1 1 0 0,0 0-1 0 0,0 1 0 0 0,0-1 1 0 0,0 1-1 0 0,0-1 0 0 0,0 1 0 0 0,0 0 1 0 0,-6 3-1 0 0,10-3-399 0 0,-1-1 0 0 0,1 0 1 0 0,0 0-1 0 0,0 0 0 0 0,0 0 1 0 0,-1 0-1 0 0,1 1 0 0 0,0-1 0 0 0,0 0 1 0 0,0 0-1 0 0,0 0 0 0 0,-1 1 0 0 0,1-1 1 0 0,0 0-1 0 0,0 0 0 0 0,0 0 1 0 0,0 1-1 0 0,0-1 0 0 0,0 0 0 0 0,0 0 1 0 0,-1 1-1 0 0,1-1 0 0 0,0 0 0 0 0,0 0 1 0 0,0 1-1 0 0,0-1 0 0 0,0 0 1 0 0,0 0-1 0 0,0 1 0 0 0,0-1 0 0 0,0 0 1 0 0,1 0-1 0 0,-1 1 0 0 0,0-1 1 0 0,0 0-1 0 0,0 0 0 0 0,0 1 0 0 0,0-1 1 0 0,0 0-1 0 0,0 0 0 0 0,1 0 0 0 0,-1 1 1 0 0,0-1-1 0 0,1 1 42 0 0,-1-1 0 0 0,1 0 0 0 0,-1 0 0 0 0,1 1 0 0 0,-1-1-1 0 0,1 0 1 0 0,-1 0 0 0 0,1 0 0 0 0,0 0 0 0 0,-1 0 0 0 0,1 0 0 0 0,-1 1 0 0 0,1-1 0 0 0,-1-1 0 0 0,1 1 0 0 0,0 0-1 0 0,-1 0 1 0 0,1 0 0 0 0,-1 0 0 0 0,1 0 0 0 0,0-1 0 0 0,26-8-170 0 0,40-8 0 0 0,-39 10-3382 0 0,-1 0-3286 0 0,-17 4 750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21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14 13171 0 0,'-9'-13'4083'0'0,"3"14"-1456"0"0,0 26-480 0 0,3-11-1998 0 0,-2 13 150 0 0,2-1 0 0 0,0 1 0 0 0,2-1 0 0 0,1 1 1 0 0,7 48-1 0 0,-6-71-291 0 0,0 0 0 0 0,1 0 0 0 0,0 0 0 0 0,0 0 0 0 0,0 0 0 0 0,5 7 0 0 0,-7-12-21 0 0,1 0 0 0 0,-1 0 0 0 0,1 0 1 0 0,-1 0-1 0 0,1-1 0 0 0,-1 1 0 0 0,1 0 1 0 0,0 0-1 0 0,-1 0 0 0 0,1-1 0 0 0,0 1 0 0 0,0 0 1 0 0,0-1-1 0 0,0 1 0 0 0,-1-1 0 0 0,1 1 1 0 0,0-1-1 0 0,0 1 0 0 0,0-1 0 0 0,0 0 1 0 0,0 1-1 0 0,0-1 0 0 0,0 0 0 0 0,0 0 1 0 0,0 0-1 0 0,0 0 0 0 0,0 0 0 0 0,0 0 0 0 0,0 0 1 0 0,0 0-1 0 0,0 0 0 0 0,0 0 0 0 0,0-1 1 0 0,0 1-1 0 0,0 0 0 0 0,0-1 0 0 0,0 1 1 0 0,0-1-1 0 0,0 1 0 0 0,0-1 0 0 0,0 1 1 0 0,-1-1-1 0 0,1 1 0 0 0,0-1 0 0 0,0 0 0 0 0,0 0 1 0 0,18-19-584 0 0,-1-1 1 0 0,-1 0 0 0 0,-1-1-1 0 0,0-1 1 0 0,23-48-1 0 0,-19 34 387 0 0,34-48-1 0 0,-54 85 243 0 0,0-1-1 0 0,0 1 0 0 0,0-1 1 0 0,0 1-1 0 0,0 0 0 0 0,1-1 1 0 0,-1 1-1 0 0,0-1 1 0 0,1 1-1 0 0,-1 0 0 0 0,0-1 1 0 0,0 1-1 0 0,1 0 1 0 0,-1-1-1 0 0,0 1 0 0 0,1 0 1 0 0,-1-1-1 0 0,1 1 1 0 0,-1 0-1 0 0,0 0 0 0 0,1 0 1 0 0,-1-1-1 0 0,1 1 0 0 0,-1 0 1 0 0,1 0-1 0 0,-1 0 1 0 0,1 0-1 0 0,-1 0 0 0 0,1 0 1 0 0,-1 0-1 0 0,0 0 1 0 0,1 0-1 0 0,-1 0 0 0 0,1 0 1 0 0,-1 0-1 0 0,1 0 1 0 0,-1 0-1 0 0,1 1 0 0 0,-1-1 1 0 0,0 0-1 0 0,2 1 0 0 0,-1 0 60 0 0,0 1-1 0 0,0 0 0 0 0,0-1 0 0 0,0 1 0 0 0,-1 0 0 0 0,1 0 0 0 0,0 0 0 0 0,-1 0 0 0 0,0 0 0 0 0,1 3 0 0 0,3 53 1188 0 0,-13 136 671 0 0,11-182-6863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30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138 104 9178 0 0,'-8'-6'1759'0'0,"7"6"-1653"0"0,1 0-1 0 0,0 0 1 0 0,0-1-1 0 0,0 1 1 0 0,-1 0-1 0 0,1 0 1 0 0,0-1-1 0 0,0 1 1 0 0,-1 0 0 0 0,1 0-1 0 0,0-1 1 0 0,-1 1-1 0 0,1 0 1 0 0,0 0-1 0 0,0 0 1 0 0,-1 0-1 0 0,1 0 1 0 0,0-1-1 0 0,-1 1 1 0 0,1 0 0 0 0,0 0-1 0 0,-1 0 1 0 0,1 0-1 0 0,-1 0 1 0 0,1 0-1 0 0,0 0 1 0 0,-1 0-1 0 0,1 0 1 0 0,0 0-1 0 0,-1 0 1 0 0,1 1 0 0 0,0-1-1 0 0,-1 0 1 0 0,1 0-1 0 0,0 0 1 0 0,0 0-1 0 0,-1 0 1 0 0,1 1-1 0 0,0-1 1 0 0,-1 0-1 0 0,1 1 1 0 0,-1 0 26 0 0,-1 0 1 0 0,1 1-1 0 0,0-1 0 0 0,-1 0 1 0 0,1 0-1 0 0,-1 1 1 0 0,1-1-1 0 0,-1 0 0 0 0,0-1 1 0 0,1 1-1 0 0,-1 0 0 0 0,-3 1 1 0 0,2-2-5 0 0,1 1 0 0 0,0 0 0 0 0,-1 0 0 0 0,1 1 0 0 0,0-1 0 0 0,0 0 1 0 0,0 1-1 0 0,0-1 0 0 0,0 1 0 0 0,-2 2 0 0 0,-1 5 164 0 0,0-1 1 0 0,1 1-1 0 0,0 0 0 0 0,-3 11 0 0 0,-14 29 928 0 0,18-44-1026 0 0,0 1 1 0 0,0 0-1 0 0,0 0 1 0 0,1 0-1 0 0,-1 0 1 0 0,-1 11-1 0 0,3-13-176 0 0,1-1 0 0 0,0 1 0 0 0,0 0 0 0 0,1-1 0 0 0,-1 1 0 0 0,1 0 0 0 0,0-1 0 0 0,0 1 0 0 0,0 0 0 0 0,0-1 0 0 0,0 0 0 0 0,1 1 0 0 0,2 4 0 0 0,1 1 23 0 0,0-1 1 0 0,0 1-1 0 0,1-1 0 0 0,0 1 0 0 0,10 9 1 0 0,-13-16-25 0 0,0 1 1 0 0,0-1 0 0 0,0 0 0 0 0,1 0 0 0 0,-1 0-1 0 0,1 0 1 0 0,-1 0 0 0 0,1-1 0 0 0,-1 0 0 0 0,1 0 0 0 0,0 0-1 0 0,0 0 1 0 0,-1 0 0 0 0,1-1 0 0 0,0 0 0 0 0,0 1 0 0 0,4-2-1 0 0,2 1-4 0 0,0-1 0 0 0,0 0 0 0 0,-1-1 0 0 0,1 0 0 0 0,-1 0 0 0 0,1-1 0 0 0,-1 0-1 0 0,11-6 1 0 0,-14 6 10 0 0,1-2 0 0 0,-1 1 0 0 0,0-1-1 0 0,0 0 1 0 0,-1 0 0 0 0,1 0 0 0 0,-1-1 0 0 0,0 0-1 0 0,-1 0 1 0 0,0 0 0 0 0,5-8 0 0 0,3-6-22 0 0,-1-1 1 0 0,0 0 0 0 0,-2 0-1 0 0,10-31 1 0 0,-17 45 10 0 0,-1 1 1 0 0,0-1-1 0 0,0 0 0 0 0,0 1 0 0 0,-1-1 1 0 0,0 0-1 0 0,0 0 0 0 0,-1 0 0 0 0,0 1 1 0 0,0-1-1 0 0,0 0 0 0 0,-1 1 0 0 0,0-1 1 0 0,-1 1-1 0 0,1 0 0 0 0,-1-1 0 0 0,0 1 1 0 0,-1 1-1 0 0,-6-10 0 0 0,7 10-26 0 0,-1 1-1 0 0,1 0 0 0 0,-1 0 1 0 0,0 0-1 0 0,0 0 0 0 0,-1 0 1 0 0,1 1-1 0 0,-1 0 1 0 0,0 0-1 0 0,0 0 0 0 0,0 0 1 0 0,0 1-1 0 0,-7-2 0 0 0,5 2-34 0 0,-1 1 0 0 0,0 0 0 0 0,0 0-1 0 0,0 1 1 0 0,0 0 0 0 0,0 0 0 0 0,0 1-1 0 0,-14 4 1 0 0,16-4-188 0 0,0 0 0 0 0,0 0 0 0 0,1 1 0 0 0,-1 0 0 0 0,1 0 0 0 0,-1 1 0 0 0,1 0 0 0 0,-7 4 0 0 0,8-4-649 0 0,1 0 0 0 0,-1 1 0 0 0,1-1 0 0 0,0 1-1 0 0,1-1 1 0 0,-1 1 0 0 0,0 0 0 0 0,1 0 0 0 0,0 0 0 0 0,0 0-1 0 0,-2 6 1 0 0,-1 3-5655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38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41 9370 0 0,'-12'-6'2027'0'0,"-2"-7"1500"0"0,8 6-1701 0 0,9 9-1786 0 0,-1 0 0 0 0,1 0 0 0 0,1-1 0 0 0,-1 1 0 0 0,0-1 0 0 0,0 0 0 0 0,1 0-1 0 0,-1 0 1 0 0,0 0 0 0 0,1 0 0 0 0,-1-1 0 0 0,1 0 0 0 0,-1 1 0 0 0,1-1 0 0 0,3-1 0 0 0,63-7-251 0 0,-55 6 87 0 0,27-6-236 0 0,-32 5 170 0 0,1 0 0 0 0,-1 1 1 0 0,1 1-1 0 0,-1-1 0 0 0,1 2 0 0 0,0-1 1 0 0,0 2-1 0 0,-1-1 0 0 0,17 4 1 0 0,-30 1 523 0 0,1 0 0 0 0,-1 0 0 0 0,0 0 0 0 0,0-1 0 0 0,-6 7 0 0 0,-15 17 204 0 0,-2-2-1 0 0,0-1 1 0 0,-2-1 0 0 0,-45 29 0 0 0,63-47-520 0 0,0 0 32 0 0,0 1 1 0 0,0 0 0 0 0,-9 8 0 0 0,27-17-68 0 0,0 1 0 0 0,0-1 0 0 0,0 1-1 0 0,0 1 1 0 0,9 0 0 0 0,-8-1-43 0 0,13 0-252 0 0,-1 1 0 0 0,1 1 0 0 0,27 5 0 0 0,-41-5 206 0 0,0 1 1 0 0,0 0-1 0 0,0 1 0 0 0,0-1 1 0 0,0 2-1 0 0,0-1 1 0 0,-1 1-1 0 0,0 0 1 0 0,0 0-1 0 0,0 1 1 0 0,10 9-1 0 0,-16-13 127 0 0,0 0 0 0 0,0 0 0 0 0,0 0 0 0 0,0 0 0 0 0,0 0 0 0 0,0 0 0 0 0,0 0 0 0 0,-1 1 0 0 0,1-1 0 0 0,-1 0 0 0 0,1 1 1 0 0,-1-1-1 0 0,1 0 0 0 0,-1 1 0 0 0,0-1 0 0 0,1 1 0 0 0,-1-1 0 0 0,0 0 0 0 0,0 1 0 0 0,0-1 0 0 0,0 1 0 0 0,0-1 0 0 0,-1 1 0 0 0,1 0 0 0 0,-2 1 96 0 0,1 0-1 0 0,0 0 0 0 0,-1 0 1 0 0,1 0-1 0 0,-1-1 1 0 0,0 1-1 0 0,0-1 1 0 0,0 1-1 0 0,0-1 0 0 0,-4 3 1 0 0,-5 3 414 0 0,1 0 0 0 0,-1-1 0 0 0,0-1 0 0 0,-15 8 0 0 0,10-8 97 0 0,0 0-1 0 0,-25 6 1 0 0,29-10-535 0 0,0 1 1 0 0,0-2-1 0 0,0 0 1 0 0,0 0-1 0 0,0-1 0 0 0,0-1 1 0 0,-21-3-1 0 0,24 1 330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38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8 11178 0 0,'-14'-6'7274'0'0,"2"5"-6154"0"0,-4 1-560 0 0,4 3-272 0 0,3 0 40 0 0,2-1-240 0 0,1 1-120 0 0,4 0 16 0 0,-1 0-240 0 0,0 0-224 0 0,3 1-264 0 0,0 0-648 0 0,1-1-753 0 0,1 1-887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01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22 4689 0 0,'-5'-7'2367'0'0,"0"3"-1018"0"0,12-6 4430 0 0,-9 23-3256 0 0,-1 0-1 0 0,0 0 1 0 0,-10 22-1 0 0,-43 78-1801 0 0,21-46-112 0 0,14-26-610 0 0,9-19-204 0 0,1 0 1 0 0,1 1-1 0 0,1 0 0 0 0,-7 29 1 0 0,34-69-14026 0 0,-12 6 8185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01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 13843 0 0,'0'0'149'0'0,"0"0"0"0"0,0 0 0 0 0,-1 0 0 0 0,1 0 0 0 0,0 0 0 0 0,0 0 0 0 0,-1 0 0 0 0,1 0 0 0 0,0 0 0 0 0,0 0 0 0 0,0 0 1 0 0,-1 0-1 0 0,1 0 0 0 0,0 1 0 0 0,0-1 0 0 0,0 0 0 0 0,-1 0 0 0 0,1 0 0 0 0,0 1 447 0 0,-1-1-447 0 0,1 0 0 0 0,0 0 0 0 0,0 0 0 0 0,0 1 0 0 0,0-1 0 0 0,0 0 0 0 0,0 0 0 0 0,-1 0 1 0 0,1 1-1 0 0,0-1 0 0 0,0 0 0 0 0,0 0 0 0 0,0 1 0 0 0,0-1 0 0 0,0 0 0 0 0,0 0 0 0 0,0 1 0 0 0,0-1 0 0 0,0 0 0 0 0,0 0 0 0 0,0 1 0 0 0,1 20 1717 0 0,9 27-2039 0 0,-9-44 628 0 0,47 175 1154 0 0,-39-154-1495 0 0,0 0 0 0 0,2 0 0 0 0,1-1 0 0 0,28 41 0 0 0,-39-63-88 0 0,1 0-1 0 0,-1-1 0 0 0,0 1 1 0 0,0-1-1 0 0,1 1 0 0 0,-1-1 1 0 0,1 1-1 0 0,-1-1 0 0 0,1 0 1 0 0,0 0-1 0 0,-1 0 0 0 0,1 0 1 0 0,3 1-1 0 0,-4-2 13 0 0,0 0 0 0 0,-1 1 1 0 0,1-1-1 0 0,0 0 0 0 0,0 0 0 0 0,0-1 0 0 0,-1 1 0 0 0,1 0 1 0 0,0 0-1 0 0,0 0 0 0 0,0 0 0 0 0,-1-1 0 0 0,1 1 0 0 0,0 0 1 0 0,0-1-1 0 0,-1 1 0 0 0,1-1 0 0 0,0 1 0 0 0,-1 0 0 0 0,1-1 1 0 0,-1 0-1 0 0,1 1 0 0 0,0-1 0 0 0,3-5 58 0 0,-1 1 0 0 0,1-1 0 0 0,-1 1 0 0 0,-1-1 0 0 0,1 0 0 0 0,3-11 0 0 0,4-21-366 0 0,-2 0 1 0 0,8-76-1 0 0,-5 18-2398 0 0,-6 71-1317 0 0,12-43 1 0 0,-13 60-2268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01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11130 0 0,'0'0'4576'0'0,"-1"4"-1314"0"0,-1 17-1660 0 0,-3 18-462 0 0,-3 0 1 0 0,-15 52 0 0 0,14-59-1220 0 0,7-21 555 0 0,2 3-3966 0 0,3-7-2400 0 0,7-13-833 0 0,-6 0 1430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02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0 10802 0 0,'-1'1'229'0'0,"1"0"0"0"0,-1-1 0 0 0,0 1 0 0 0,1 0 0 0 0,-1-1 0 0 0,0 1 0 0 0,1 0 0 0 0,-1 0 0 0 0,1-1 0 0 0,-1 1 0 0 0,1 0 0 0 0,0 0 0 0 0,-1 0 0 0 0,1 0-1 0 0,0 0 1 0 0,0-1 0 0 0,-1 1 0 0 0,1 0 0 0 0,0 0 0 0 0,0 0 0 0 0,0 2 0 0 0,-2 25 1184 0 0,2-25-1021 0 0,-1 12 186 0 0,-1 15 504 0 0,-1 1 0 0 0,-9 39 0 0 0,11-63-968 0 0,-1 0 1 0 0,0 0-1 0 0,-1 0 0 0 0,1 0 1 0 0,-1 0-1 0 0,0-1 0 0 0,-1 1 0 0 0,0-1 1 0 0,0 0-1 0 0,0 0 0 0 0,-1-1 1 0 0,0 1-1 0 0,0-1 0 0 0,0 0 1 0 0,-10 7-1 0 0,15-12-126 0 0,-1 1 0 0 0,0-1 1 0 0,0 1-1 0 0,0-1 0 0 0,0 1 0 0 0,1-1 0 0 0,-1 1 0 0 0,0-1 1 0 0,0 0-1 0 0,0 1 0 0 0,0-1 0 0 0,0 0 0 0 0,0 0 0 0 0,0 0 1 0 0,0 0-1 0 0,0 0 0 0 0,0 0 0 0 0,0 0 0 0 0,0 0 1 0 0,0 0-1 0 0,0-1 0 0 0,0 1 0 0 0,0 0 0 0 0,0 0 0 0 0,0-1 1 0 0,0 1-1 0 0,1-1 0 0 0,-2 0 0 0 0,0-1-61 0 0,1 1 1 0 0,-1-1-1 0 0,1 0 0 0 0,-1 0 0 0 0,1 1 0 0 0,0-1 1 0 0,0 0-1 0 0,0 0 0 0 0,0-1 0 0 0,1 1 0 0 0,-1 0 1 0 0,0-2-1 0 0,-1-4-85 0 0,1 0 1 0 0,0 0-1 0 0,0 0 1 0 0,1 0 0 0 0,0 1-1 0 0,1-13 1 0 0,2 12 139 0 0,-1 0 0 0 0,1 1 0 0 0,1-1 0 0 0,-1 1 0 0 0,1 0 0 0 0,1 0 0 0 0,-1 0 0 0 0,1 1 0 0 0,0-1 1 0 0,1 1-1 0 0,-1 0 0 0 0,1 1 0 0 0,8-6 0 0 0,-6 4 68 0 0,0 1 0 0 0,0 0-1 0 0,1 1 1 0 0,0 0 0 0 0,0 0 0 0 0,0 1 0 0 0,1 0 0 0 0,-1 1-1 0 0,1 0 1 0 0,12-2 0 0 0,-19 5 10 0 0,-1-1 0 0 0,1 1 0 0 0,0-1 0 0 0,-1 1 0 0 0,1 0 0 0 0,0 0 0 0 0,0 1 0 0 0,-1-1 0 0 0,1 0 0 0 0,0 1 0 0 0,-1 0 0 0 0,1 0 0 0 0,0 0 0 0 0,-1 0 0 0 0,1 0 0 0 0,-1 0 0 0 0,0 0 0 0 0,1 1 0 0 0,-1-1 0 0 0,0 1 0 0 0,0 0 0 0 0,3 2 0 0 0,-3 0 95 0 0,0 0-1 0 0,0 0 1 0 0,0 0 0 0 0,0 0 0 0 0,-1 0 0 0 0,1 0 0 0 0,-1 0 0 0 0,0 1 0 0 0,0-1 0 0 0,-1 1 0 0 0,0-1 0 0 0,1 0 0 0 0,-2 6 0 0 0,-1 23 366 0 0,-1-1 0 0 0,-2 0 1 0 0,-2 0-1 0 0,-11 35 0 0 0,14-53-524 0 0,3-7-247 0 0,-3 14-222 0 0,-3-14-4219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02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12843 0 0,'-3'3'509'0'0,"0"1"0"0"0,1 0 0 0 0,-1 0 1 0 0,1 0-1 0 0,0 0 0 0 0,0 0 0 0 0,0 0 0 0 0,1 0 1 0 0,-1 0-1 0 0,1 1 0 0 0,0-1 0 0 0,0 1 1 0 0,1-1-1 0 0,-1 1 0 0 0,1-1 0 0 0,0 1 0 0 0,1 5 1 0 0,0-6-412 0 0,-1-1-1 0 0,1 1 1 0 0,1-1 0 0 0,-1 1 0 0 0,0-1 0 0 0,1 0 0 0 0,-1 0 0 0 0,1 1 0 0 0,0-1-1 0 0,0 0 1 0 0,1-1 0 0 0,-1 1 0 0 0,0 0 0 0 0,1-1 0 0 0,0 1 0 0 0,-1-1 0 0 0,1 0-1 0 0,0 0 1 0 0,0 0 0 0 0,1 0 0 0 0,-1 0 0 0 0,6 1 0 0 0,-3-1-46 0 0,0 0 0 0 0,0 0 0 0 0,0-1 0 0 0,0 0 0 0 0,0 0 0 0 0,0-1 0 0 0,1 0 0 0 0,-1 0 0 0 0,0 0 0 0 0,0-1 0 0 0,0 0 0 0 0,1 0 0 0 0,-1 0 0 0 0,0-1 0 0 0,0 0 0 0 0,-1 0 0 0 0,1 0 1 0 0,0-1-1 0 0,10-6 0 0 0,-8 3-728 0 0,1 0 1 0 0,-1-1 0 0 0,0 1 0 0 0,12-15-1 0 0,-12 12-2253 0 0,-1 0 0 0 0,-1 0 0 0 0,12-21 0 0 0,-14 20-3542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03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60 12299 0 0,'-1'-1'296'0'0,"0"1"0"0"0,0-1 0 0 0,0 0 0 0 0,0 0 0 0 0,0 0 1 0 0,1 0-1 0 0,-1 0 0 0 0,0 0 0 0 0,1 0 0 0 0,-1 0 0 0 0,0 0 1 0 0,1-1-1 0 0,-1 1 0 0 0,1 0 0 0 0,0 0 0 0 0,-1 0 0 0 0,1-1 0 0 0,0 1 1 0 0,0 0-1 0 0,0 0 0 0 0,0-1 0 0 0,0-1 0 0 0,1 1-196 0 0,0 1-1 0 0,-1 0 1 0 0,1-1-1 0 0,0 1 0 0 0,0 0 1 0 0,0 0-1 0 0,0 0 1 0 0,1 0-1 0 0,-1 0 0 0 0,0 0 1 0 0,0 0-1 0 0,1 0 1 0 0,-1 0-1 0 0,1 1 1 0 0,-1-1-1 0 0,0 0 0 0 0,1 1 1 0 0,2-1-1 0 0,5-2 27 0 0,1 0-1 0 0,-1 1 1 0 0,1 0-1 0 0,-1 1 1 0 0,1 0-1 0 0,0 0 1 0 0,0 1-1 0 0,0 0 1 0 0,15 3-1 0 0,-24-3-128 0 0,0 0-1 0 0,0 0 0 0 0,0 1 1 0 0,0-1-1 0 0,0 0 1 0 0,0 1-1 0 0,0-1 0 0 0,0 1 1 0 0,0-1-1 0 0,-1 1 1 0 0,1-1-1 0 0,0 1 1 0 0,0 0-1 0 0,-1-1 0 0 0,1 1 1 0 0,0 0-1 0 0,-1-1 1 0 0,1 1-1 0 0,-1 0 1 0 0,1 0-1 0 0,-1 0 0 0 0,1 0 1 0 0,-1 0-1 0 0,1 0 1 0 0,-1-1-1 0 0,0 1 1 0 0,1 1-1 0 0,-1 1 0 0 0,0-1-1 0 0,0 1 1 0 0,0-1-1 0 0,-1 1 1 0 0,1-1-1 0 0,-1 0 1 0 0,1 1 0 0 0,-1-1-1 0 0,0 0 1 0 0,-2 5-1 0 0,-2 2 2 0 0,-1 1 0 0 0,0-1 0 0 0,-12 15 0 0 0,7-13 94 0 0,1-1 1 0 0,-2-1-1 0 0,1 1 1 0 0,-2-2-1 0 0,1 0 1 0 0,-1 0-1 0 0,0-1 1 0 0,0-1-1 0 0,-19 7 1 0 0,31-13-87 0 0,0 2-287 0 0,5-2 36 0 0,19-1-166 0 0,29-5-275 0 0,-40 3 634 0 0,53-7-489 0 0,-61 9 516 0 0,-1 1 1 0 0,1 0 0 0 0,0 0-1 0 0,0 1 1 0 0,-1-1-1 0 0,1 1 1 0 0,0 0 0 0 0,-1 0-1 0 0,1 0 1 0 0,-1 0-1 0 0,1 1 1 0 0,-1-1 0 0 0,0 1-1 0 0,6 4 1 0 0,-8-5 44 0 0,0 0 0 0 0,-1 0 0 0 0,1 0 0 0 0,0 0 0 0 0,-1 0 0 0 0,1 0 0 0 0,-1 1 0 0 0,1-1 1 0 0,-1 0-1 0 0,1 1 0 0 0,-1-1 0 0 0,0 0 0 0 0,0 0 0 0 0,0 1 0 0 0,0-1 0 0 0,0 0 0 0 0,0 1 0 0 0,0-1 1 0 0,0 0-1 0 0,0 1 0 0 0,-1-1 0 0 0,1 0 0 0 0,0 1 0 0 0,-1-1 0 0 0,1 0 0 0 0,-1 0 0 0 0,0 0 0 0 0,1 1 1 0 0,-1-1-1 0 0,0 0 0 0 0,0 0 0 0 0,1 0 0 0 0,-1 0 0 0 0,0 0 0 0 0,-2 1 0 0 0,-2 4 139 0 0,-1 0-1 0 0,0 0 1 0 0,0 0-1 0 0,-9 6 1 0 0,1-2 115 0 0,0-1 1 0 0,-1 0 0 0 0,-1-1-1 0 0,0 0 1 0 0,0-1 0 0 0,0-1-1 0 0,-1-1 1 0 0,-18 4 0 0 0,89-26-215 0 0,-4 6-60 0 0,57-5 1 0 0,-40 12-4239 0 0,-57 7 47 0 0,-1 1-3331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03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41 12899 0 0,'-3'1'423'0'0,"-1"0"-1"0"0,0 1 1 0 0,1-1 0 0 0,-1 1 0 0 0,1 0 0 0 0,0 0 0 0 0,-1 1 0 0 0,1-1-1 0 0,0 0 1 0 0,0 1 0 0 0,1 0 0 0 0,-1 0 0 0 0,1 0 0 0 0,-1 0 0 0 0,1 0-1 0 0,0 0 1 0 0,0 1 0 0 0,0-1 0 0 0,-2 6 0 0 0,4-6-362 0 0,-1-1 1 0 0,1 0 0 0 0,0 1-1 0 0,0-1 1 0 0,0 1-1 0 0,0-1 1 0 0,0 0 0 0 0,0 1-1 0 0,1-1 1 0 0,-1 0-1 0 0,1 1 1 0 0,0-1 0 0 0,-1 0-1 0 0,1 0 1 0 0,0 0-1 0 0,0 1 1 0 0,1-1 0 0 0,-1 0-1 0 0,0 0 1 0 0,1-1 0 0 0,-1 1-1 0 0,1 0 1 0 0,0 0-1 0 0,-1-1 1 0 0,1 1 0 0 0,0-1-1 0 0,0 1 1 0 0,0-1-1 0 0,0 0 1 0 0,0 0 0 0 0,0 0-1 0 0,1 0 1 0 0,1 1-1 0 0,1-1-33 0 0,0 0-1 0 0,0 0 0 0 0,-1 0 1 0 0,1-1-1 0 0,0 1 0 0 0,0-1 1 0 0,0 0-1 0 0,0-1 0 0 0,-1 1 1 0 0,1-1-1 0 0,0 0 0 0 0,0 0 1 0 0,-1-1-1 0 0,1 1 0 0 0,-1-1 1 0 0,1 0-1 0 0,-1 0 0 0 0,1 0 0 0 0,-1-1 1 0 0,4-3-1 0 0,0 1-70 0 0,0 0 0 0 0,-1-1-1 0 0,1 0 1 0 0,-1-1 0 0 0,-1 1 0 0 0,1-1-1 0 0,-1-1 1 0 0,0 1 0 0 0,7-13 0 0 0,-12 18 11 0 0,0 0 0 0 0,0 1 1 0 0,-1-1-1 0 0,1 0 0 0 0,0 0 0 0 0,0 0 1 0 0,-1 0-1 0 0,1 0 0 0 0,-1 0 0 0 0,0 0 1 0 0,0 0-1 0 0,0 0 0 0 0,0-1 1 0 0,0 1-1 0 0,0 0 0 0 0,0 0 0 0 0,-1 0 1 0 0,1 0-1 0 0,-2-3 0 0 0,1 3 23 0 0,0 1-1 0 0,0-1 1 0 0,0 1-1 0 0,0 0 1 0 0,0-1-1 0 0,-1 1 1 0 0,1 0-1 0 0,-1 0 1 0 0,1 0 0 0 0,-1 0-1 0 0,1 0 1 0 0,-1 0-1 0 0,0 0 1 0 0,1 1-1 0 0,-1-1 1 0 0,0 0-1 0 0,-3 0 1 0 0,-1 0-324 0 0,-1 0 0 0 0,1 1 0 0 0,-1-1 0 0 0,0 1 0 0 0,1 1 0 0 0,-1-1 1 0 0,1 1-1 0 0,-1 0 0 0 0,1 1 0 0 0,-1 0 0 0 0,-6 2 0 0 0,-15 11-4072 0 0,12-2-1293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22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19 16876 0 0,'-3'-3'750'0'0,"-15"-12"3512"0"0,15 19-3751 0 0,5 12-1441 0 0,10 59-10033 0 0,-10-64 4578 0 0</inkml:trace>
  <inkml:trace contextRef="#ctx0" brushRef="#br0" timeOffset="1">44 310 16684 0 0,'-8'-1'1536'0'0,"-1"-1"-704"0"0,1 1-128 0 0,1 1-208 0 0,1-2-136 0 0,3 2-136 0 0,1 2-208 0 0,2-4-272 0 0,0 4-336 0 0,0-4-240 0 0,0 4-192 0 0,1 2-2073 0 0,2-1 1017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03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11 9930 0 0,'-11'-10'9254'0'0,"6"19"-6989"0"0,1-1-2912 0 0,-4 8 1045 0 0,1 1 1 0 0,0-1-1 0 0,1 1 0 0 0,1 1 1 0 0,1-1-1 0 0,0 1 1 0 0,-1 19-1 0 0,5-36-395 0 0,0 1 0 0 0,0-1 0 0 0,-1 0 0 0 0,1 0 0 0 0,0 0 0 0 0,1 1 1 0 0,-1-1-1 0 0,0 0 0 0 0,0 0 0 0 0,0 0 0 0 0,1 0 0 0 0,-1 1 0 0 0,1-1 0 0 0,-1 0 0 0 0,1 0 0 0 0,-1 0 0 0 0,1 0 0 0 0,0 0 0 0 0,-1 0 0 0 0,1 0 0 0 0,0 0 0 0 0,0 0 0 0 0,0-1 1 0 0,-1 1-1 0 0,1 0 0 0 0,0 0 0 0 0,0-1 0 0 0,0 1 0 0 0,0-1 0 0 0,1 1 0 0 0,-1-1 0 0 0,0 1 0 0 0,0-1 0 0 0,0 1 0 0 0,0-1 0 0 0,0 0 0 0 0,1 0 0 0 0,-1 0 0 0 0,0 0 0 0 0,0 0 1 0 0,0 0-1 0 0,1 0 0 0 0,-1 0 0 0 0,0 0 0 0 0,0 0 0 0 0,2-1 0 0 0,1 0-20 0 0,0 0 0 0 0,0-1 0 0 0,0 1-1 0 0,0-1 1 0 0,-1 0 0 0 0,1 0 0 0 0,-1 0 0 0 0,1 0 0 0 0,-1-1 0 0 0,0 1 0 0 0,1-1 0 0 0,3-5-1 0 0,-1 0-14 0 0,0-1-1 0 0,0-1 0 0 0,-1 1 0 0 0,0-1 0 0 0,6-16 1 0 0,-10 24 10 0 0,0 0 1 0 0,0-1 0 0 0,-1 1-1 0 0,1-1 1 0 0,0 1 0 0 0,-1-1 0 0 0,0 1-1 0 0,1-1 1 0 0,-1 1 0 0 0,0-1 0 0 0,0 1-1 0 0,-1-1 1 0 0,1 1 0 0 0,0-1 0 0 0,-1 1-1 0 0,0-1 1 0 0,1 1 0 0 0,-1 0-1 0 0,0-1 1 0 0,0 1 0 0 0,0 0 0 0 0,-1 0-1 0 0,1 0 1 0 0,0-1 0 0 0,-1 1 0 0 0,0 1-1 0 0,1-1 1 0 0,-1 0 0 0 0,0 0 0 0 0,-2-1-1 0 0,2 2-131 0 0,0 0 0 0 0,0 0 0 0 0,0 1 0 0 0,0-1 0 0 0,0 1 0 0 0,0-1 0 0 0,0 1 0 0 0,0 0 0 0 0,0 0 0 0 0,0 0 0 0 0,0 0 0 0 0,0 0 0 0 0,0 0 0 0 0,0 0 0 0 0,-3 2 0 0 0,-32 11-3717 0 0,28-9 1689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04.2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11 11578 0 0,'0'-1'202'0'0,"0"1"-1"0"0,0-1 0 0 0,0 0 1 0 0,0 1-1 0 0,1-1 0 0 0,-1 1 1 0 0,0 0-1 0 0,1-1 0 0 0,-1 1 1 0 0,0-1-1 0 0,1 1 0 0 0,-1-1 1 0 0,0 1-1 0 0,1 0 0 0 0,-1-1 1 0 0,1 1-1 0 0,-1 0 0 0 0,1-1 1 0 0,-1 1-1 0 0,1 0 0 0 0,-1 0 1 0 0,1-1-1 0 0,-1 1 0 0 0,1 0 1 0 0,-1 0-1 0 0,1 0 0 0 0,-1 0 1 0 0,1 0-1 0 0,-1-1 0 0 0,1 1 1 0 0,-1 0-1 0 0,1 1 0 0 0,0-1 0 0 0,-1 0 1 0 0,1 0-1 0 0,-1 0 0 0 0,1 0 1 0 0,-1 0-1 0 0,1 0 0 0 0,-1 1 1 0 0,1-1-1 0 0,-1 0 0 0 0,1 0 1 0 0,-1 1-1 0 0,1-1 0 0 0,-1 0 1 0 0,1 1-1 0 0,-1-1 0 0 0,0 1 1 0 0,1-1-1 0 0,-1 0 0 0 0,0 1 1 0 0,1-1-1 0 0,-1 1 0 0 0,0-1 1 0 0,1 1-1 0 0,-1-1 0 0 0,0 1 1 0 0,0-1-1 0 0,0 1 0 0 0,1-1 1 0 0,-1 1-1 0 0,0 0 0 0 0,2 4 310 0 0,-1 0 0 0 0,1-1-1 0 0,-1 1 1 0 0,0 0 0 0 0,0 9-1 0 0,-2 17 516 0 0,-10 49 0 0 0,-1 17-730 0 0,12-86-966 0 0,0 0 1 0 0,0 1-1 0 0,1-1 0 0 0,1 0 0 0 0,0 0 0 0 0,4 16 1 0 0,-5-19-1732 0 0,0-1-1867 0 0</inkml:trace>
  <inkml:trace contextRef="#ctx0" brushRef="#br0" timeOffset="1">1 203 15499 0 0,'8'-1'6705'0'0,"31"-7"-5841"0"0,23-1-356 0 0,0 0-3433 0 0,-21 7-7631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04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16 14515 0 0,'0'0'109'0'0,"-1"0"-1"0"0,0 0 0 0 0,1 1 1 0 0,-1-1-1 0 0,0 0 0 0 0,1 1 1 0 0,-1-1-1 0 0,0 1 1 0 0,1-1-1 0 0,-1 1 0 0 0,1-1 1 0 0,-1 1-1 0 0,1-1 1 0 0,-1 1-1 0 0,1-1 0 0 0,0 1 1 0 0,-1 0-1 0 0,1-1 1 0 0,0 1-1 0 0,-1 0 0 0 0,1 0 1 0 0,0-1-1 0 0,0 1 1 0 0,-1 0-1 0 0,1-1 0 0 0,0 1 1 0 0,0 0-1 0 0,0 0 1 0 0,0-1-1 0 0,0 1 0 0 0,0 0 1 0 0,0 0-1 0 0,1-1 1 0 0,-1 1-1 0 0,0 0 0 0 0,0-1 1 0 0,0 1-1 0 0,1 0 1 0 0,-1 0-1 0 0,0-1 0 0 0,1 1 1 0 0,-1-1-1 0 0,1 1 1 0 0,-1 0-1 0 0,1-1 0 0 0,-1 1 1 0 0,1-1-1 0 0,-1 1 1 0 0,1-1-1 0 0,0 1 0 0 0,2 3 79 0 0,0-1 0 0 0,0 0 0 0 0,0 0 0 0 0,0 0 0 0 0,0 0-1 0 0,1-1 1 0 0,5 4 0 0 0,1-2-128 0 0,0-1 1 0 0,0 0-1 0 0,1 0 1 0 0,-1-1-1 0 0,0 0 1 0 0,1-1-1 0 0,0 0 1 0 0,-1-1-1 0 0,1 0 0 0 0,-1 0 1 0 0,1-1-1 0 0,-1-1 1 0 0,1 0-1 0 0,-1 0 1 0 0,0-1-1 0 0,1 0 1 0 0,17-10-1 0 0,10-12-4804 0 0,-5-8-4672 0 0,-28 25 3540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09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28 10218 0 0,'2'9'6203'0'0,"1"32"-3141"0"0,-7-18-2457 0 0,0-1 0 0 0,-2 0 0 0 0,0 0 0 0 0,-1 0 1 0 0,-2-1-1 0 0,0 0 0 0 0,-20 33 0 0 0,7-12-50 0 0,60-130-974 0 0,-27 56-65 0 0,3 1-1 0 0,0 1 1 0 0,26-41-1 0 0,-35 64 489 0 0,33-40-233 0 0,-37 45 250 0 0,1 0 0 0 0,0 1 0 0 0,0-1 0 0 0,0 0 0 0 0,0 1 0 0 0,0-1 0 0 0,0 1 0 0 0,1 0 0 0 0,-1 0 0 0 0,0 0 0 0 0,1 0 0 0 0,-1 0 0 0 0,0 0 0 0 0,1 1 0 0 0,-1-1 0 0 0,1 1 0 0 0,0 0 0 0 0,-1-1 0 0 0,1 1 0 0 0,2 1 0 0 0,-4-1 26 0 0,0 1-1 0 0,0-1 1 0 0,0 1-1 0 0,0 0 1 0 0,0 0-1 0 0,0 0 0 0 0,0 0 1 0 0,0-1-1 0 0,0 1 1 0 0,0 0-1 0 0,0 1 1 0 0,-1-1-1 0 0,1 0 1 0 0,0 0-1 0 0,-1 0 1 0 0,1 0-1 0 0,-1 1 1 0 0,1-1-1 0 0,-1 0 1 0 0,0 0-1 0 0,1 1 0 0 0,-1-1 1 0 0,0 0-1 0 0,0 0 1 0 0,0 1-1 0 0,0-1 1 0 0,0 0-1 0 0,0 1 1 0 0,-1 1-1 0 0,-5 40 650 0 0,-7 4-150 0 0,-29 69-1 0 0,24-67-405 0 0,109-212-3712 0 0,-83 150 3419 0 0,-1 1-1 0 0,2 0 0 0 0,15-17 0 0 0,-21 26 184 0 0,-1 1 1 0 0,1-1-1 0 0,0 0 0 0 0,0 1 1 0 0,0 0-1 0 0,0 0 1 0 0,0 0-1 0 0,0 0 0 0 0,1 0 1 0 0,-1 1-1 0 0,1-1 0 0 0,-1 1 1 0 0,1 0-1 0 0,-1 0 1 0 0,1 0-1 0 0,0 1 0 0 0,0-1 1 0 0,-1 1-1 0 0,7 0 0 0 0,-9 0 31 0 0,0 1-1 0 0,0-1 1 0 0,1 1-1 0 0,-1-1 1 0 0,0 1-1 0 0,0 0 1 0 0,0-1-1 0 0,0 1 1 0 0,0 0-1 0 0,0 0 1 0 0,0 0-1 0 0,0 0 1 0 0,0 0-1 0 0,0 0 1 0 0,0 0-1 0 0,-1 0 1 0 0,1 0-1 0 0,0 0 1 0 0,-1 0-1 0 0,1 1 1 0 0,-1-1-1 0 0,1 0 1 0 0,-1 0-1 0 0,0 1 1 0 0,1-1-1 0 0,-1 0 1 0 0,0 1-1 0 0,0-1 1 0 0,0 0-1 0 0,0 1 1 0 0,0-1-1 0 0,0 0 1 0 0,0 0-1 0 0,-1 3 1 0 0,-10 48 729 0 0,9-48-716 0 0,-22 53 398 0 0,1-7-1117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10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 16476 0 0,'-8'-6'6669'0'0,"30"11"-4822"0"0,-8-1-2474 0 0,34 3-3528 0 0,-15-5-2894 0 0,-15-1-216 0 0,-7 0 2369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10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 12203 0 0,'-5'3'592'0'0,"-1"1"1"0"0,0-1 0 0 0,1 1 0 0 0,0 0-1 0 0,0 1 1 0 0,0-1 0 0 0,0 1-1 0 0,1 0 1 0 0,0 0 0 0 0,0 1 0 0 0,0-1-1 0 0,1 1 1 0 0,-1 0 0 0 0,-3 11 0 0 0,5-13-595 0 0,1 1 1 0 0,-1-1 0 0 0,1 0 0 0 0,1 0-1 0 0,-1 1 1 0 0,0-1 0 0 0,1 1-1 0 0,0-1 1 0 0,0 1 0 0 0,0-1 0 0 0,1 1-1 0 0,0-1 1 0 0,0 0 0 0 0,0 1 0 0 0,0-1-1 0 0,0 0 1 0 0,1 0 0 0 0,0 0 0 0 0,0 0-1 0 0,0 0 1 0 0,0 0 0 0 0,1 0-1 0 0,2 3 1 0 0,12 3-3188 0 0,-16-10 2691 0 0,1 1 1 0 0,-1-1-1 0 0,1 0 1 0 0,0 0-1 0 0,-1 0 1 0 0,1 0-1 0 0,-1-1 1 0 0,1 1 0 0 0,-1 0-1 0 0,1 0 1 0 0,-1-1-1 0 0,1 1 1 0 0,-1-1-1 0 0,0 0 1 0 0,1 1-1 0 0,-1-1 1 0 0,2-1-1 0 0,6-5-5180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10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261 2 14531 0 0,'-1'-1'285'0'0,"0"1"-1"0"0,0 0 0 0 0,0 0 1 0 0,0 0-1 0 0,0 0 1 0 0,0 0-1 0 0,0 0 0 0 0,-1 0 1 0 0,1 0-1 0 0,0 1 1 0 0,0-1-1 0 0,0 0 1 0 0,0 0-1 0 0,0 1 0 0 0,0-1 1 0 0,0 1-1 0 0,0-1 1 0 0,0 1-1 0 0,0-1 0 0 0,0 1 1 0 0,-1 1-1 0 0,0 0 23 0 0,0 1 0 0 0,0-1 0 0 0,0 1-1 0 0,0-1 1 0 0,1 1 0 0 0,-1 0 0 0 0,-1 5-1 0 0,-2 5 52 0 0,1 1 0 0 0,-4 23 0 0 0,7-32 1 0 0,-32 135 1051 0 0,-2 15-479 0 0,35-120-916 0 0,2-22-21 0 0,0-17-75 0 0,2-17-615 0 0,-1 10 22 0 0,-1-1 0 0 0,0 1-1 0 0,0-20 1 0 0,-1 30 586 0 0,-1-1-1 0 0,0 0 0 0 0,0 0 1 0 0,0 1-1 0 0,-1-1 1 0 0,1 0-1 0 0,0 0 1 0 0,-1 1-1 0 0,1-1 1 0 0,-1 0-1 0 0,0 1 1 0 0,1-1-1 0 0,-1 0 1 0 0,0 1-1 0 0,0-1 1 0 0,0 1-1 0 0,0-1 1 0 0,0 1-1 0 0,0 0 1 0 0,-1-1-1 0 0,1 1 1 0 0,0 0-1 0 0,-1 0 1 0 0,1 0-1 0 0,-1 0 1 0 0,1 0-1 0 0,-1 0 1 0 0,1 1-1 0 0,-1-1 1 0 0,-2 0-1 0 0,0 0 66 0 0,0 1-1 0 0,0 1 0 0 0,0-1 1 0 0,0 0-1 0 0,0 1 1 0 0,0 0-1 0 0,0 0 0 0 0,1 0 1 0 0,-1 0-1 0 0,0 1 1 0 0,0 0-1 0 0,1 0 0 0 0,-6 3 1 0 0,2-1 322 0 0,1 0 1 0 0,0 1-1 0 0,0-1 1 0 0,0 1-1 0 0,0 0 0 0 0,-7 10 1 0 0,11-14-259 0 0,1 1 1 0 0,0-1-1 0 0,0 1 0 0 0,0-1 1 0 0,0 1-1 0 0,0 0 1 0 0,0 0-1 0 0,0 0 0 0 0,0 0 1 0 0,1-1-1 0 0,-1 1 1 0 0,1 0-1 0 0,0 0 0 0 0,-1 0 1 0 0,1 0-1 0 0,0 0 1 0 0,0 0-1 0 0,0 0 1 0 0,0 0-1 0 0,0 0 0 0 0,1 0 1 0 0,-1 0-1 0 0,1 0 1 0 0,-1 0-1 0 0,1 0 0 0 0,0 0 1 0 0,0 0-1 0 0,0-1 1 0 0,0 1-1 0 0,0 0 0 0 0,0 0 1 0 0,0-1-1 0 0,0 1 1 0 0,1-1-1 0 0,-1 1 0 0 0,0-1 1 0 0,1 0-1 0 0,3 3 1 0 0,-2-2-10 0 0,1 0 0 0 0,0 0 0 0 0,0 0 0 0 0,0-1 0 0 0,0 1 1 0 0,0-1-1 0 0,0 0 0 0 0,1 0 0 0 0,-1 0 0 0 0,0 0 0 0 0,1-1 1 0 0,-1 0-1 0 0,0 0 0 0 0,1 0 0 0 0,-1-1 0 0 0,0 1 0 0 0,5-2 1 0 0,10-3-543 0 0,34-12-222 0 0,-24-2-8366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12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464 0 8490 0 0,'8'1'16072'0'0,"-13"0"-14053"0"0,-3 2-3476 0 0,-15 8 1490 0 0,0 2 1 0 0,0 0-1 0 0,-25 21 1 0 0,-31 17-68 0 0,-105 37 70 0 0,116-58 65 0 0,57-22-185 0 0,13-2-131 0 0,21 3-56 0 0,-16-6 345 0 0,33 10-15 0 0,12 3-19 0 0,55 27 1 0 0,-92-36-3 0 0,0 1 1 0 0,-1 1-1 0 0,1 0 0 0 0,-1 1 1 0 0,-1 0-1 0 0,0 1 1 0 0,21 24-1 0 0,-16-16 47 0 0,-13-14-61 0 0,0 0 1 0 0,0 1 0 0 0,-1 0-1 0 0,8 12 1 0 0,-13-56-14965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16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0 535 11258 0 0,'2'-9'10067'0'0,"1"-20"-8190"0"0,0 3-1703 0 0,17-71-330 0 0,4 1 0 0 0,46-116 0 0 0,-67 204 191 0 0,0 0 1 0 0,1 0-1 0 0,0 0 1 0 0,0 0 0 0 0,0 1-1 0 0,10-12 1 0 0,2 67 1035 0 0,6 115 664 0 0,-17-111-1480 0 0,2 0-1 0 0,15 54 1 0 0,-12-81-1798 0 0,-3-40-8874 0 0,-6 6 6686 0 0,-1-1-3192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17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30 9834 0 0,'-13'-7'7179'0'0,"7"4"-4434"0"0,20 3-2109 0 0,8 2-397 0 0,69 2-3255 0 0,-82-5 1695 0 0,1 1 0 0 0,-1-1 1 0 0,0-1-1 0 0,0 0 0 0 0,1 0 0 0 0,-1-1 1 0 0,14-6-1 0 0,-14 3-3185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22.8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19 11346 0 0,'-7'-6'2541'0'0,"-3"-7"3813"0"0,30 14-4600 0 0,10 3-1918 0 0,33 0-1 0 0,-42-4-468 0 0,0 2 1 0 0,0 0 0 0 0,0 1-1 0 0,26 7 1 0 0,-113 51 5160 0 0,56-46-4176 0 0,0 0 1 0 0,1 1-1 0 0,1 1 1 0 0,-8 22 0 0 0,-19 72 760 0 0,31-99-1001 0 0,-6 22 57 0 0,-6 43 0 0 0,14-65-193 0 0,1 0 0 0 0,0 0 0 0 0,1 0 0 0 0,0 1 1 0 0,1-1-1 0 0,1 0 0 0 0,3 15 0 0 0,2-8-776 0 0,-1-12-2612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17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10 11979 0 0,'-10'-3'1482'0'0,"-3"-2"5448"0"0,29 4-2912 0 0,43 3-3376 0 0,6 1-1291 0 0,-22-7-4271 0 0,-35 4 746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18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40 11338 0 0,'-2'1'461'0'0,"0"0"-1"0"0,-1 1 0 0 0,1-1 0 0 0,0 1 0 0 0,0-1 0 0 0,0 1 0 0 0,1 0 0 0 0,-1 0 1 0 0,0-1-1 0 0,1 1 0 0 0,-1 0 0 0 0,1 1 0 0 0,-1-1 0 0 0,1 0 0 0 0,0 0 0 0 0,0 1 1 0 0,0-1-1 0 0,0 0 0 0 0,1 1 0 0 0,-2 3 0 0 0,-1 10 141 0 0,0 0 0 0 0,0 20 1 0 0,0-8-15 0 0,3-25-544 0 0,-7 39 366 0 0,0 58 0 0 0,7-89-383 0 0,0-1 0 0 0,0 1 1 0 0,2 0-1 0 0,-1-1 1 0 0,1 1-1 0 0,1-1 0 0 0,-1 1 1 0 0,2-1-1 0 0,0 0 0 0 0,0 0 1 0 0,6 10-1 0 0,-9-18-32 0 0,0-1 0 0 0,0 1-1 0 0,1-1 1 0 0,-1 1 0 0 0,0-1-1 0 0,0 0 1 0 0,1 1-1 0 0,-1-1 1 0 0,1 0 0 0 0,-1 0-1 0 0,1 0 1 0 0,0 0 0 0 0,-1 0-1 0 0,1-1 1 0 0,0 1 0 0 0,-1 0-1 0 0,1-1 1 0 0,0 1 0 0 0,0-1-1 0 0,2 1 1 0 0,-1-1 3 0 0,1-1 0 0 0,-1 1-1 0 0,0-1 1 0 0,0 1 0 0 0,0-1 0 0 0,0 0-1 0 0,0 0 1 0 0,0 0 0 0 0,0 0 0 0 0,0-1-1 0 0,3-1 1 0 0,7-6 19 0 0,-1-1-1 0 0,0 0 0 0 0,21-22 1 0 0,-24 22 0 0 0,-4 6-281 0 0,15-15-2354 0 0,-13 14-1915 0 0</inkml:trace>
  <inkml:trace contextRef="#ctx0" brushRef="#br0" timeOffset="1">295 22 15699 0 0,'-10'-8'2590'0'0,"-4"-4"2361"0"0,15 11-4963 0 0,0 1 0 0 0,0 0 0 0 0,0 0 0 0 0,0 0 0 0 0,0-1 0 0 0,0 1 0 0 0,0 0 1 0 0,0 0-1 0 0,0 1 0 0 0,0-1 0 0 0,0 0 0 0 0,-1 0 0 0 0,1 0 0 0 0,0 1 1 0 0,0-1-1 0 0,0 0 0 0 0,0 1 0 0 0,0-1 0 0 0,1 2 0 0 0,22 7-4527 0 0,0 2-3953 0 0,-16-7 2138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18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13707 0 0,'-6'5'682'0'0,"1"1"-1"0"0,1 0 1 0 0,-1 0-1 0 0,1 0 1 0 0,0 1 0 0 0,0 0-1 0 0,1-1 1 0 0,0 1-1 0 0,-2 9 1 0 0,4-13-676 0 0,0 0 1 0 0,0 0-1 0 0,0 1 0 0 0,1-1 1 0 0,-1 0-1 0 0,1 1 0 0 0,0-1 1 0 0,0 0-1 0 0,0 0 0 0 0,1 1 1 0 0,-1-1-1 0 0,1 0 0 0 0,0 1 1 0 0,0-1-1 0 0,0 0 0 0 0,0 0 1 0 0,0 0-1 0 0,1 0 0 0 0,-1 0 1 0 0,1 0-1 0 0,0-1 0 0 0,0 1 1 0 0,3 3-1 0 0,-4-5-384 0 0,0 0 0 0 0,0 0 0 0 0,1 0 0 0 0,-1 0 0 0 0,0 0 0 0 0,1-1 0 0 0,-1 1 0 0 0,0 0 0 0 0,1-1 0 0 0,-1 1 0 0 0,1-1 0 0 0,-1 1 0 0 0,1-1-1 0 0,1 1 1 0 0,13-5-9021 0 0,-10 2 4906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18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22 14107 0 0,'-11'-11'3512'0'0,"11"11"-3466"0"0,-1 0 1 0 0,1-1-1 0 0,0 1 1 0 0,0 0-1 0 0,0 0 1 0 0,0 0-1 0 0,0 0 1 0 0,0 0-1 0 0,0 0 1 0 0,0 0-1 0 0,0-1 0 0 0,0 1 1 0 0,0 0-1 0 0,0 0 1 0 0,0 0-1 0 0,0 0 1 0 0,0 0-1 0 0,0 0 1 0 0,0-1-1 0 0,0 1 1 0 0,0 0-1 0 0,0 0 1 0 0,0 0-1 0 0,0 0 0 0 0,1 0 1 0 0,-1 0-1 0 0,0 0 1 0 0,0 0-1 0 0,0-1 1 0 0,0 1-1 0 0,0 0 1 0 0,0 0-1 0 0,0 0 1 0 0,0 0-1 0 0,0 0 1 0 0,0 0-1 0 0,1 0 1 0 0,-1 0-1 0 0,0 0 0 0 0,0 0 1 0 0,0 0-1 0 0,0 0 1 0 0,0 0-1 0 0,0 0 1 0 0,0 0-1 0 0,1 0 1 0 0,-1 0-1 0 0,0 0 1 0 0,0 0-1 0 0,0 0 1 0 0,0 0-1 0 0,29 4 1890 0 0,-11-1-2357 0 0,2-1-133 0 0,-1-1 0 0 0,1 0 0 0 0,0-2-1 0 0,0 0 1 0 0,-1-1 0 0 0,1-1 0 0 0,27-8 0 0 0,-55 21 3555 0 0,-7 30-1817 0 0,13-16-790 0 0,1 1 0 0 0,0 0 0 0 0,2-1 0 0 0,1 1 0 0 0,1 0 0 0 0,2-1 0 0 0,8 31 0 0 0,10 73 739 0 0,-23-126-1081 0 0,1 0 0 0 0,-1 0 1 0 0,-1 0-1 0 0,1 0 0 0 0,0 0 1 0 0,0 0-1 0 0,-1 0 0 0 0,1 0 0 0 0,-1 0 1 0 0,0 0-1 0 0,1 0 0 0 0,-1 0 1 0 0,0 0-1 0 0,0 0 0 0 0,0 0 0 0 0,-1 0 1 0 0,1-1-1 0 0,0 1 0 0 0,-1-1 1 0 0,1 1-1 0 0,-1-1 0 0 0,1 1 0 0 0,-1-1 1 0 0,1 0-1 0 0,-1 0 0 0 0,0 0 1 0 0,0 0-1 0 0,0 0 0 0 0,0 0 0 0 0,0 0 1 0 0,0-1-1 0 0,0 1 0 0 0,0 0 1 0 0,0-1-1 0 0,-4 0 0 0 0,-9 2-366 0 0,-1 0-1 0 0,1-2 1 0 0,-1 0-1 0 0,-15-2 1 0 0,0 0-2493 0 0,16 2 10 0 0,1-1-3717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21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28 6633 0 0,'0'-3'1630'0'0,"-3"-22"10843"0"0,-2 37-11683 0 0,-7 19-185 0 0,-1-1 1 0 0,-29 50-1 0 0,0-3-387 0 0,27-50-240 0 0,-6 12-171 0 0,15-15-4240 0 0,25-35-4197 0 0,-13 3 6455 0 0,1-2-2899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22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12971 0 0,'-5'12'7588'0'0,"-15"25"-6026"0"0,-1 3-1370 0 0,19-37-157 0 0,-5 10 7 0 0,0-1 1 0 0,2 1-1 0 0,-1 0 0 0 0,2 0 1 0 0,-1 1-1 0 0,2-1 0 0 0,0 1 1 0 0,-1 16-1 0 0,4-29-42 0 0,0 0 0 0 0,0 0 0 0 0,1 0 1 0 0,-1 0-1 0 0,1 0 0 0 0,-1 1 0 0 0,1-1 0 0 0,-1 0 0 0 0,1 0 1 0 0,0 0-1 0 0,-1 0 0 0 0,1-1 0 0 0,0 1 0 0 0,0 0 0 0 0,0 0 1 0 0,-1 0-1 0 0,1 0 0 0 0,0-1 0 0 0,0 1 0 0 0,0-1 0 0 0,1 1 1 0 0,-1 0-1 0 0,0-1 0 0 0,0 0 0 0 0,0 1 0 0 0,0-1 0 0 0,0 0 1 0 0,0 1-1 0 0,1-1 0 0 0,-1 0 0 0 0,2 0 0 0 0,46 1 114 0 0,-38-1-138 0 0,-7 0 33 0 0,1 0 0 0 0,0 0 0 0 0,0 1 0 0 0,0-1 1 0 0,-1 1-1 0 0,1 0 0 0 0,-1 1 0 0 0,1-1 1 0 0,-1 1-1 0 0,1 0 0 0 0,5 3 0 0 0,-8-4 29 0 0,-1 0 0 0 0,0 1 0 0 0,1-1 0 0 0,-1 0 0 0 0,0 1 0 0 0,0-1 0 0 0,0 1 0 0 0,0-1 0 0 0,0 1 0 0 0,0-1 0 0 0,-1 1 0 0 0,1 0 0 0 0,0 0 0 0 0,-1-1 0 0 0,1 1 0 0 0,-1 0 0 0 0,0 0 0 0 0,0-1 0 0 0,1 1 0 0 0,-1 0 0 0 0,0 0 0 0 0,-1 0 0 0 0,1-1 0 0 0,0 1-1 0 0,0 0 1 0 0,-1 0 0 0 0,1-1 0 0 0,-1 1 0 0 0,0 0 0 0 0,1 0 0 0 0,-1-1 0 0 0,0 1 0 0 0,-1 1 0 0 0,2-3-53 0 0,-21 39 736 0 0,5-23-1662 0 0,-3-9-3774 0 0,18-8 4376 0 0,1 1 0 0 0,-1 0 0 0 0,0 0 0 0 0,1-1 0 0 0,-1 1 0 0 0,1-1 0 0 0,-1 1 0 0 0,1 0 0 0 0,-1-1 0 0 0,1 1 0 0 0,-1-1 0 0 0,1 1 0 0 0,-1-1 0 0 0,1 1 0 0 0,-1-1 0 0 0,1 0 0 0 0,0 1 0 0 0,-1-1 0 0 0,1 1 0 0 0,0-1 0 0 0,0 0 0 0 0,-1 1 0 0 0,1-1 0 0 0,0-1 0 0 0,0 1-245 0 0,-3-7-5847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22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11322 0 0,'2'-7'6734'0'0,"-2"7"-6552"0"0,0 0 0 0 0,1 0 0 0 0,-1 0 0 0 0,0 0 0 0 0,0-1 0 0 0,1 1 0 0 0,-1 0 0 0 0,0 0 0 0 0,0 0 0 0 0,1 0 0 0 0,23-7 2106 0 0,32-3-3039 0 0,-51 9 1334 0 0,41-8-611 0 0,15-2-4300 0 0,-45 5 780 0 0,-11-4-3734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23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 7506 0 0,'-2'4'7537'0'0,"-7"16"-5646"0"0,-9 8-106 0 0,-1 0-1 0 0,-25 30 0 0 0,24-34-1608 0 0,1 1 0 0 0,-29 51 1 0 0,78-95-15085 0 0,-22 11 9849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24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42 10818 0 0,'-5'10'4057'0'0,"-13"28"-2151"0"0,11-26-1237 0 0,0 1 0 0 0,1 0 1 0 0,1-1-1 0 0,0 2 0 0 0,-5 21 1 0 0,9-31-636 0 0,1-1 0 0 0,-1 0 0 0 0,1 0 0 0 0,0 1 0 0 0,0-1 0 0 0,0 0 0 0 0,1 0 0 0 0,-1 0 0 0 0,1 1 0 0 0,0-1 0 0 0,0 0 0 0 0,0 0 0 0 0,0 0 0 0 0,0 0 0 0 0,1 0 0 0 0,0 0 0 0 0,-1-1 0 0 0,1 1 0 0 0,0 0 0 0 0,0-1 0 0 0,0 1 0 0 0,1-1 0 0 0,-1 0 0 0 0,0 0 0 0 0,1 0 0 0 0,0 0 0 0 0,-1 0 0 0 0,1 0 0 0 0,0-1 0 0 0,5 3 0 0 0,-2-2-34 0 0,0 0 0 0 0,0 0 0 0 0,0-1-1 0 0,0 1 1 0 0,0-1 0 0 0,0-1-1 0 0,1 1 1 0 0,-1-1 0 0 0,0 0 0 0 0,0 0-1 0 0,1-1 1 0 0,-1 0 0 0 0,0 0 0 0 0,0 0-1 0 0,0-1 1 0 0,0 0 0 0 0,0 0-1 0 0,-1-1 1 0 0,1 1 0 0 0,0-1 0 0 0,-1 0-1 0 0,0-1 1 0 0,0 1 0 0 0,0-1 0 0 0,0 0-1 0 0,-1-1 1 0 0,1 1 0 0 0,3-6-1 0 0,-2 4-13 0 0,-1 0-1 0 0,0-1 0 0 0,0 0 0 0 0,0 0 0 0 0,-1 0 0 0 0,0 0 0 0 0,-1-1 0 0 0,0 1 0 0 0,0-1 0 0 0,0 0 0 0 0,-1 0 0 0 0,0 0 0 0 0,-1-1 0 0 0,0 1 0 0 0,0 0 1 0 0,0-1-1 0 0,-1 1 0 0 0,-1 0 0 0 0,1-1 0 0 0,-4-12 0 0 0,3 18 6 0 0,0 0 0 0 0,0 0 0 0 0,0 0 0 0 0,0 0 0 0 0,0 0 0 0 0,-1 0 0 0 0,1 0 0 0 0,-1 1 0 0 0,0-1 0 0 0,0 1 0 0 0,0-1 0 0 0,0 1 0 0 0,0 0 0 0 0,-1 0 0 0 0,1 0 0 0 0,-1 0 1 0 0,1 0-1 0 0,-1 1 0 0 0,-4-3 0 0 0,3 3 45 0 0,0 0 1 0 0,0 0 0 0 0,-1 0-1 0 0,1 0 1 0 0,0 1 0 0 0,0 0 0 0 0,0 0-1 0 0,-1 0 1 0 0,1 0 0 0 0,0 1-1 0 0,0 0 1 0 0,-8 2 0 0 0,2 0-435 0 0,1 1 0 0 0,-1-1 0 0 0,1 2-1 0 0,1-1 1 0 0,-11 8 0 0 0,11-6-1357 0 0,0-1 0 0 0,1 1 0 0 0,0 1 0 0 0,-11 12 0 0 0,11-9-4876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44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37 8970 0 0,'-1'-1'431'0'0,"-1"0"0"0"0,1 0 0 0 0,-1 0 0 0 0,1 0 0 0 0,-1 1 0 0 0,1-1 0 0 0,-1 0 0 0 0,0 1 0 0 0,0-1 0 0 0,1 1 0 0 0,-1 0 0 0 0,0-1 0 0 0,0 1 0 0 0,1 0 0 0 0,-1 0 0 0 0,0 0 0 0 0,-2 1 0 0 0,-2-1 2125 0 0,31 1-1365 0 0,82-10-106 0 0,-30 1-1488 0 0,1 4 0 0 0,79 5 0 0 0,-139 0-126 0 0,-28-4-1679 0 0,-14-5-5763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25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7034 0 0,'-6'39'9224'0'0,"-7"4"-6452"0"0,9-32-2764 0 0,0 1 1 0 0,0 0-1 0 0,1 1 1 0 0,1-1-1 0 0,0 0 1 0 0,1 1-1 0 0,0 18 0 0 0,1-30-5 0 0,0 0 0 0 0,0 0 0 0 0,0 0 0 0 0,0 0 0 0 0,1 1-1 0 0,-1-1 1 0 0,0 0 0 0 0,1 0 0 0 0,-1 0 0 0 0,1-1-1 0 0,-1 1 1 0 0,1 0 0 0 0,0 0 0 0 0,-1 0 0 0 0,1 0 0 0 0,0 0-1 0 0,0-1 1 0 0,-1 1 0 0 0,1 0 0 0 0,0-1 0 0 0,0 1 0 0 0,0 0-1 0 0,0-1 1 0 0,0 1 0 0 0,2 0 0 0 0,-1-1 16 0 0,1 1 1 0 0,0 0 0 0 0,0-1-1 0 0,0 0 1 0 0,0 0 0 0 0,0 0-1 0 0,0 0 1 0 0,0 0 0 0 0,4-2-1 0 0,5 0-65 0 0,0-2 0 0 0,0 0 0 0 0,17-7 0 0 0,17-8-567 0 0,-17 8-2221 0 0,-2-2-6443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45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 13459 0 0,'-18'-7'3688'0'0,"30"16"-2482"0"0,28 16-1031 0 0,-31-20-167 0 0,-1 0-1 0 0,1 0 1 0 0,-1 1 0 0 0,0 0 0 0 0,-1 0-1 0 0,0 1 1 0 0,8 9 0 0 0,-13-14 22 0 0,0 0 0 0 0,0 1 0 0 0,0-1 0 0 0,-1 1 0 0 0,1-1 0 0 0,-1 1 0 0 0,0 0 0 0 0,0 0 0 0 0,0 0 0 0 0,0 0 0 0 0,0 0 0 0 0,0 0 0 0 0,-1 0 0 0 0,0 0 0 0 0,1 0 0 0 0,-1 0 0 0 0,0 0 0 0 0,-1 0 1 0 0,1 0-1 0 0,0 0 0 0 0,-1 0 0 0 0,0 0 0 0 0,1 0 0 0 0,-1 0 0 0 0,-1-1 0 0 0,1 1 0 0 0,-2 3 0 0 0,-6 8 444 0 0,0-1 0 0 0,-2 0-1 0 0,-20 21 1 0 0,-17 20-4627 0 0,40-39-3431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45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8 12435 0 0,'-25'-6'4735'0'0,"23"4"-3257"0"0,16 3-1599 0 0,4 1 40 0 0,-7-2-4 0 0,-1 1-1 0 0,0 0 1 0 0,0 1 0 0 0,0 0-1 0 0,-1 1 1 0 0,12 4-1 0 0,-18-6 126 0 0,-1 1-1 0 0,0-1 0 0 0,1 1 1 0 0,-1-1-1 0 0,0 1 1 0 0,0 0-1 0 0,0 0 1 0 0,0 0-1 0 0,0 0 0 0 0,0 0 1 0 0,-1 1-1 0 0,1-1 1 0 0,-1 0-1 0 0,0 1 1 0 0,1-1-1 0 0,-1 1 0 0 0,0-1 1 0 0,-1 1-1 0 0,1 0 1 0 0,0-1-1 0 0,-1 1 1 0 0,1 0-1 0 0,-1 0 0 0 0,0-1 1 0 0,0 1-1 0 0,0 0 1 0 0,-1 4-1 0 0,-1 4 262 0 0,0 1-1 0 0,-1-1 1 0 0,0 0-1 0 0,-1 0 1 0 0,0 0-1 0 0,0-1 1 0 0,-2 0-1 0 0,-7 13 1 0 0,7-13-520 0 0,0 1 0 0 0,0 1 1 0 0,1-1-1 0 0,0 1 0 0 0,1 0 0 0 0,-4 21 1 0 0,10-20-3573 0 0,-1-13 3490 0 0,-1 1 1 0 0,0-1 0 0 0,0 0 0 0 0,3 3-2103 0 0,-2-3 2103 0 0,-1 0 0 0 0,0 0 0 0 0,1 1-1 0 0,-1-1 1 0 0,1 0 0 0 0,-1 0-1 0 0,1 0 1 0 0,-1 0 0 0 0,1 0 0 0 0,-1 0-1 0 0,0 0 1 0 0,1 0 0 0 0,-1 0 0 0 0,1 0-1 0 0,0 0 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4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33 6065 0 0,'-6'-5'6974'0'0,"6"4"-6706"0"0,0 1 0 0 0,0 0 0 0 0,0-1 0 0 0,0 1 1 0 0,0 0-1 0 0,0-1 0 0 0,0 1 0 0 0,0 0 0 0 0,0-1 1 0 0,0 1-1 0 0,13-6 2728 0 0,27 3-4503 0 0,-33 3 2348 0 0,18-2-978 0 0,23-2-2865 0 0,-18-2-4272 0 0,-21 4 2177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46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0 13123 0 0,'-1'0'309'0'0,"-1"0"0"0"0,1 0 1 0 0,-1 0-1 0 0,1 0 0 0 0,0 0 0 0 0,-1 1 1 0 0,1-1-1 0 0,-1 0 0 0 0,1 1 1 0 0,0-1-1 0 0,-1 1 0 0 0,1-1 0 0 0,0 1 1 0 0,0-1-1 0 0,-1 1 0 0 0,1 0 0 0 0,0 0 1 0 0,0 0-1 0 0,0 0 0 0 0,0 0 0 0 0,-2 2 1 0 0,1 0-65 0 0,1 0-1 0 0,0 1 1 0 0,-1-1 0 0 0,1 1 0 0 0,0-1 0 0 0,0 1 0 0 0,0 4-1 0 0,0-3-138 0 0,-6 34 950 0 0,-3 60-1 0 0,10-83-1700 0 0,0 0 1 0 0,1 0-1 0 0,6 28 0 0 0,-1-26-1151 0 0,0-2-1866 0 0,-5-6-3198 0 0</inkml:trace>
  <inkml:trace contextRef="#ctx0" brushRef="#br0" timeOffset="1">55 303 7474 0 0,'-28'11'9066'0'0,"8"6"-6465"0"0,19-16-2584 0 0,1 1 0 0 0,-1-1-1 0 0,0 1 1 0 0,0 0 0 0 0,1-1 0 0 0,-1 1 0 0 0,1 0 0 0 0,0-1-1 0 0,-1 1 1 0 0,1 0 0 0 0,0 0 0 0 0,0 0 0 0 0,0-1-1 0 0,0 1 1 0 0,0 0 0 0 0,1 0 0 0 0,-1-1 0 0 0,0 1 0 0 0,1 0-1 0 0,-1 0 1 0 0,1-1 0 0 0,0 1 0 0 0,0-1 0 0 0,-1 1-1 0 0,1-1 1 0 0,0 1 0 0 0,0-1 0 0 0,1 1 0 0 0,0 1 0 0 0,3 2 5 0 0,-1 1 1 0 0,1-1 0 0 0,0 0 0 0 0,0 0 0 0 0,1 0 0 0 0,0-1 0 0 0,-1 1 0 0 0,2-2 0 0 0,-1 1 0 0 0,0-1 0 0 0,1 0 0 0 0,9 4 0 0 0,-12-6-125 0 0,-1 0 1 0 0,1-1-1 0 0,-1 1 1 0 0,1-1-1 0 0,0 1 1 0 0,-1-1-1 0 0,1 0 1 0 0,0-1-1 0 0,-1 1 0 0 0,1 0 1 0 0,-1-1-1 0 0,1 0 1 0 0,0 0-1 0 0,-1 0 1 0 0,0-1-1 0 0,1 1 1 0 0,-1-1-1 0 0,0 1 1 0 0,0-1-1 0 0,1 0 0 0 0,-2 0 1 0 0,1-1-1 0 0,0 1 1 0 0,0-1-1 0 0,3-4 1 0 0,4-4-1804 0 0,-1-1 0 0 0,-1 0 0 0 0,0 0 0 0 0,10-21 0 0 0,-12 19-3001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46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6 10282 0 0,'0'-1'254'0'0,"-1"1"0"0"0,1-1 1 0 0,-1 1-1 0 0,1 0 0 0 0,-1-1 0 0 0,1 1 0 0 0,0 0 0 0 0,-1-1 0 0 0,0 1 0 0 0,1 0 1 0 0,-1 0-1 0 0,1-1 0 0 0,-1 1 0 0 0,1 0 0 0 0,-1 0 0 0 0,1 0 0 0 0,-1 0 0 0 0,0 0 1 0 0,1 0-1 0 0,-1 0 0 0 0,1 0 0 0 0,-1 0 0 0 0,1 0 0 0 0,-1 0 0 0 0,0 0 0 0 0,1 0 1 0 0,-1 0-1 0 0,1 1 0 0 0,-1-1 0 0 0,1 0 0 0 0,-2 1 0 0 0,-14 17 1762 0 0,-2 26-1824 0 0,15-33 8 0 0,1 1 0 0 0,0-1 1 0 0,1 1-1 0 0,0 0 0 0 0,1-1 1 0 0,2 20-1 0 0,-1-26-163 0 0,0 0 0 0 0,0 0 0 0 0,0 0 0 0 0,1 0 0 0 0,-1 0 0 0 0,1-1 0 0 0,1 1 0 0 0,-1-1-1 0 0,1 1 1 0 0,-1-1 0 0 0,1 0 0 0 0,0 0 0 0 0,1 0 0 0 0,-1-1 0 0 0,1 1 0 0 0,0-1 0 0 0,6 6 0 0 0,-7-7-72 0 0,0 0 1 0 0,-1 0-1 0 0,1-1 1 0 0,0 1 0 0 0,0-1-1 0 0,0 1 1 0 0,0-1-1 0 0,1 0 1 0 0,-1 0-1 0 0,0 0 1 0 0,0-1-1 0 0,1 1 1 0 0,-1-1-1 0 0,0 0 1 0 0,1 0-1 0 0,-1 0 1 0 0,7-1 0 0 0,-7 0-305 0 0,1 0 0 0 0,-1-1 0 0 0,0 1 0 0 0,0-1 0 0 0,0 0 0 0 0,0 0 0 0 0,0 0 0 0 0,0 0 0 0 0,0-1 0 0 0,-1 1 0 0 0,4-4 0 0 0,22-28-8237 0 0,-21 24 2664 0 0</inkml:trace>
  <inkml:trace contextRef="#ctx0" brushRef="#br0" timeOffset="1">155 84 12123 0 0,'-18'-2'4045'0'0,"8"0"614"0"0,27-2-3160 0 0,-4 2-1402 0 0,112-20-2495 0 0,-42 2-5811 0 0,-67 13 3221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47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 13747 0 0,'0'0'206'0'0,"0"-1"-1"0"0,-1 1 1 0 0,1-1 0 0 0,-1 1 0 0 0,1-1-1 0 0,0 1 1 0 0,-1 0 0 0 0,1-1 0 0 0,-1 1-1 0 0,1-1 1 0 0,-1 1 0 0 0,1 0 0 0 0,-1 0-1 0 0,1-1 1 0 0,-1 1 0 0 0,1 0 0 0 0,-1 0-1 0 0,1-1 1 0 0,-1 1 0 0 0,0 0 0 0 0,1 0-1 0 0,-1 0 1 0 0,1 0 0 0 0,-1 0 0 0 0,1 0-1 0 0,-1 0 1 0 0,0 0 0 0 0,1 0 0 0 0,-1 0-1 0 0,1 1 1 0 0,-1-1 0 0 0,0 0 0 0 0,1 0-1 0 0,-1 0 1 0 0,0 1 0 0 0,0 1-32 0 0,0-1-1 0 0,0 1 1 0 0,0-1 0 0 0,0 1-1 0 0,0-1 1 0 0,0 1 0 0 0,1 0-1 0 0,-1-1 1 0 0,1 1 0 0 0,-1 0 0 0 0,0 3-1 0 0,-2 55-13 0 0,3-56 371 0 0,0 31-427 0 0,2 1 0 0 0,9 47 0 0 0,6-19-7839 0 0,-12-54 1300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47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24 10154 0 0,'-5'-1'901'0'0,"-15"-6"5349"0"0,37 7-2821 0 0,11 1-2911 0 0,1-1-1 0 0,54-8 1 0 0,24-1-5216 0 0,-102 9 3950 0 0</inkml:trace>
  <inkml:trace contextRef="#ctx0" brushRef="#br0" timeOffset="1">178 32 7498 0 0,'-10'4'735'0'0,"0"0"1"0"0,0 0-1 0 0,1 0 1 0 0,-1 1-1 0 0,1 1 1 0 0,1 0-1 0 0,-15 12 1 0 0,20-16-591 0 0,0 0 1 0 0,0 1-1 0 0,0 0 1 0 0,0-1-1 0 0,1 1 1 0 0,-1 0-1 0 0,1 1 1 0 0,0-1-1 0 0,0 0 1 0 0,0 1-1 0 0,1-1 1 0 0,-1 1-1 0 0,1-1 1 0 0,-1 1-1 0 0,1 0 1 0 0,0 0 0 0 0,1 0-1 0 0,-1-1 1 0 0,1 1-1 0 0,0 0 1 0 0,0 0-1 0 0,0 0 1 0 0,1 6-1 0 0,-1-8-109 0 0,1 0 0 0 0,-1 0 0 0 0,1 0 0 0 0,0 0-1 0 0,0 0 1 0 0,0 0 0 0 0,0-1 0 0 0,0 1 0 0 0,0 0 0 0 0,0-1-1 0 0,1 1 1 0 0,-1-1 0 0 0,0 1 0 0 0,1-1 0 0 0,0 1 0 0 0,-1-1-1 0 0,1 0 1 0 0,0 0 0 0 0,-1 0 0 0 0,4 2 0 0 0,-1-2 7 0 0,-1-1 0 0 0,1 1 0 0 0,-1 0 0 0 0,1-1 0 0 0,-1 0 0 0 0,1 0 0 0 0,-1 0 0 0 0,1 0 0 0 0,-1 0 0 0 0,1-1 1 0 0,3-1-1 0 0,9-2-511 0 0,0-2 1 0 0,-1 0-1 0 0,30-16 1 0 0,-39 19-86 0 0,0 0-391 0 0,-1 0 0 0 0,0 0 1 0 0,0-1-1 0 0,-1 1 0 0 0,1-1 0 0 0,-1 0 1 0 0,6-6-1 0 0,-4 2-4210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47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2 12219 0 0,'-2'0'212'0'0,"0"-1"1"0"0,0 1 0 0 0,1-1-1 0 0,-1 1 1 0 0,0 0 0 0 0,0 0 0 0 0,1 0-1 0 0,-1 0 1 0 0,0 0 0 0 0,0 0-1 0 0,1 1 1 0 0,-1-1 0 0 0,0 1 0 0 0,1-1-1 0 0,-1 1 1 0 0,0-1 0 0 0,1 1-1 0 0,-1 0 1 0 0,1 0 0 0 0,-1 0 0 0 0,1 0-1 0 0,-1 0 1 0 0,1 0 0 0 0,0 0-1 0 0,-1 1 1 0 0,1-1 0 0 0,0 0-1 0 0,0 1 1 0 0,0-1 0 0 0,0 1 0 0 0,0-1-1 0 0,-1 3 1 0 0,1 2-100 0 0,0 0 0 0 0,0 0 0 0 0,1-1-1 0 0,-1 1 1 0 0,1 0 0 0 0,1 0 0 0 0,-1 0 0 0 0,3 10 0 0 0,10 40-1113 0 0,-6-38-2499 0 0,2-1-3861 0 0</inkml:trace>
  <inkml:trace contextRef="#ctx0" brushRef="#br0" timeOffset="1">1 307 13107 0 0,'28'-6'7280'0'0,"121"-25"-6562"0"0,43-12-2427 0 0,-177 41-505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48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13379 0 0,'-3'1'236'0'0,"0"-1"1"0"0,1 0 0 0 0,-1 0-1 0 0,0 1 1 0 0,1-1-1 0 0,-1 1 1 0 0,0 0 0 0 0,1 0-1 0 0,-1 0 1 0 0,1 0-1 0 0,-1 0 1 0 0,1 1 0 0 0,0-1-1 0 0,0 1 1 0 0,-1 0-1 0 0,1-1 1 0 0,0 1 0 0 0,1 0-1 0 0,-1 0 1 0 0,-2 3-1 0 0,1-1-5 0 0,0 1-1 0 0,1-1 1 0 0,0 1-1 0 0,0 0 1 0 0,0 0-1 0 0,0 0 1 0 0,1 0-1 0 0,0 0 0 0 0,0 0 1 0 0,-1 8-1 0 0,2-7-450 0 0,0 1 0 0 0,0 0 0 0 0,0 0 0 0 0,1 0 0 0 0,0-1-1 0 0,0 1 1 0 0,5 13 0 0 0,-5-17-308 0 0,1 0 0 0 0,-1 0 0 0 0,1 1 0 0 0,-1-1 0 0 0,1 0 0 0 0,0 0 0 0 0,0-1 0 0 0,0 1 0 0 0,1 0 0 0 0,-1-1 0 0 0,1 1 0 0 0,-1-1 0 0 0,1 0 0 0 0,6 4 0 0 0,-2-3-2195 0 0,0-2-2722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48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15627 0 0,'-4'7'4989'0'0,"2"13"-3539"0"0,0 19-724 0 0,2-34-733 0 0,4 137 1491 0 0,6-72-2781 0 0,9-2-4151 0 0,-19-67 5056 0 0,0-1 1 0 0,0 1-1 0 0,1 0 1 0 0,-1-1-1 0 0,1 1 1 0 0,-1-1-1 0 0,0 1 0 0 0,1 0 1 0 0,-1-1-1 0 0,1 1 1 0 0,0-1-1 0 0,-1 1 1 0 0,1-1-1 0 0,-1 1 1 0 0,1-1-1 0 0,0 0 1 0 0,-1 1-1 0 0,1-1 1 0 0,0 0-1 0 0,-1 1 0 0 0,2-1 1 0 0</inkml:trace>
  <inkml:trace contextRef="#ctx0" brushRef="#br0" timeOffset="0.49">64 46 14443 0 0,'-1'-1'198'0'0,"0"0"0"0"0,1 0 0 0 0,-1 0 0 0 0,0 0 0 0 0,0 0 0 0 0,1 0 0 0 0,-1 0 0 0 0,0 0 0 0 0,1 0 0 0 0,-1 0 0 0 0,1 0 0 0 0,0-1 0 0 0,-1 1 0 0 0,1 0-1 0 0,0 0 1 0 0,0 0 0 0 0,-1 0 0 0 0,1-1 0 0 0,0 1 0 0 0,0 0 0 0 0,0 0 0 0 0,1-2 0 0 0,0 2-180 0 0,0 0 0 0 0,0 0 0 0 0,0 0 1 0 0,0 0-1 0 0,0 0 0 0 0,0 1 0 0 0,0-1 0 0 0,0 0 0 0 0,1 1 0 0 0,-1-1 0 0 0,0 0 0 0 0,0 1 0 0 0,1 0 0 0 0,-1-1 1 0 0,0 1-1 0 0,1 0 0 0 0,-1 0 0 0 0,1 0 0 0 0,-1 0 0 0 0,3 0 0 0 0,6-1 7 0 0,0 1-1 0 0,0 0 1 0 0,0 0 0 0 0,-1 1-1 0 0,1 0 1 0 0,0 1 0 0 0,0 0-1 0 0,-1 1 1 0 0,10 3 0 0 0,-16-4 6 0 0,0-1 1 0 0,0 1 0 0 0,0 0-1 0 0,0 0 1 0 0,0 0-1 0 0,-1 0 1 0 0,1 1-1 0 0,-1-1 1 0 0,1 1-1 0 0,-1-1 1 0 0,0 1 0 0 0,0 0-1 0 0,0 0 1 0 0,0 0-1 0 0,-1 0 1 0 0,1 0-1 0 0,-1 1 1 0 0,0-1 0 0 0,0 0-1 0 0,0 1 1 0 0,0-1-1 0 0,-1 0 1 0 0,1 1-1 0 0,-1-1 1 0 0,0 1-1 0 0,0-1 1 0 0,0 1 0 0 0,0-1-1 0 0,-2 5 1 0 0,0 2 141 0 0,0-1 0 0 0,-2 1 1 0 0,1 0-1 0 0,-1-1 0 0 0,0 0 0 0 0,-1 0 1 0 0,0 0-1 0 0,-1-1 0 0 0,0 1 1 0 0,0-1-1 0 0,0-1 0 0 0,-14 13 0 0 0,9-8-1187 0 0,1-1-1 0 0,0 1 0 0 0,1 1 0 0 0,-9 16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26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6 12531 0 0,'-1'-1'171'0'0,"1"1"0"0"0,0 0-1 0 0,0-1 1 0 0,-1 1 0 0 0,1-1 0 0 0,-1 1 0 0 0,1 0 0 0 0,0 0 0 0 0,-1-1 0 0 0,1 1 0 0 0,-1 0 0 0 0,1-1 0 0 0,0 1-1 0 0,-1 0 1 0 0,1 0 0 0 0,-1 0 0 0 0,1 0 0 0 0,-1-1 0 0 0,1 1 0 0 0,-1 0 0 0 0,1 0 0 0 0,-1 0 0 0 0,1 0 0 0 0,-1 0-1 0 0,1 0 1 0 0,-1 0 0 0 0,1 0 0 0 0,-1 1 0 0 0,1-1 0 0 0,-1 0 0 0 0,1 0 0 0 0,-1 0 0 0 0,1 0 0 0 0,-1 1 0 0 0,1-1-1 0 0,-1 0 1 0 0,1 0 0 0 0,-1 1 0 0 0,-4 20 2159 0 0,4-11-2327 0 0,-13 73 1798 0 0,-11 76-223 0 0,23-130-2673 0 0,2 49 0 0 0,5-51-2513 0 0,1-14-5460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48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16772 0 0,'-3'38'6446'0'0,"-3"2"-4046"0"0,2-22-2530 0 0,2-1 0 0 0,0 1 0 0 0,1 0 0 0 0,2 34 0 0 0,9 3-2505 0 0,-4-19-1562 0 0,-1-1-3517 0 0,-4-23 1061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53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38 10466 0 0,'0'0'2507'0'0,"0"4"460"0"0,-3 18-1678 0 0,-2 12-512 0 0,-1-1 0 0 0,-2 1 0 0 0,-1-1 0 0 0,-2-1 0 0 0,-15 33 0 0 0,73-174-2216 0 0,-37 89 1156 0 0,1 0-1 0 0,2 1 0 0 0,22-28 0 0 0,-27 38 294 0 0,0 1 0 0 0,0-1 0 0 0,1 1 0 0 0,0 1 0 0 0,0 0 0 0 0,1 0 0 0 0,0 1 0 0 0,19-9 0 0 0,-28 15 17 0 0,-1-1 1 0 0,1 1 0 0 0,0-1-1 0 0,0 1 1 0 0,0-1 0 0 0,0 1-1 0 0,0 0 1 0 0,0 0 0 0 0,0-1-1 0 0,0 1 1 0 0,0 0 0 0 0,0 0-1 0 0,0 0 1 0 0,0 0 0 0 0,0 0-1 0 0,0 0 1 0 0,0 1 0 0 0,0-1-1 0 0,0 0 1 0 0,0 0 0 0 0,0 1-1 0 0,0-1 1 0 0,0 0 0 0 0,-1 1-1 0 0,1-1 1 0 0,0 1 0 0 0,0 0-1 0 0,0-1 1 0 0,1 2 0 0 0,-1 0 31 0 0,0 0 1 0 0,-1 0-1 0 0,1-1 1 0 0,0 1 0 0 0,0 0-1 0 0,-1 0 1 0 0,0 1-1 0 0,1-1 1 0 0,-1 0-1 0 0,0 0 1 0 0,0 0-1 0 0,0 0 1 0 0,0 3 0 0 0,-2 7 223 0 0,0 0 1 0 0,0 0 0 0 0,-8 21 0 0 0,-68 149 1147 0 0,103-243-2865 0 0,-12 29 518 0 0,20-39-1 0 0,-29 62 880 0 0,1 1-1 0 0,0 0 1 0 0,1 0 0 0 0,0 0 0 0 0,0 1 0 0 0,1 0-1 0 0,0 0 1 0 0,0 1 0 0 0,12-9 0 0 0,-18 15 80 0 0,0-1 1 0 0,-1 0 0 0 0,1 1 0 0 0,0-1 0 0 0,0 1-1 0 0,0-1 1 0 0,0 1 0 0 0,0-1 0 0 0,0 1 0 0 0,0 0-1 0 0,-1 0 1 0 0,1-1 0 0 0,0 1 0 0 0,0 0 0 0 0,0 0-1 0 0,0 0 1 0 0,0 0 0 0 0,0 0 0 0 0,0 0 0 0 0,0 0-1 0 0,0 0 1 0 0,0 0 0 0 0,0 1 0 0 0,0-1 0 0 0,0 0-1 0 0,0 1 1 0 0,2 0 0 0 0,-2 0 35 0 0,0 1 0 0 0,0-1 0 0 0,0 0 0 0 0,0 1 0 0 0,0-1 0 0 0,-1 1 0 0 0,1 0 0 0 0,0-1 0 0 0,-1 1 0 0 0,1-1 0 0 0,-1 1 1 0 0,0 0-1 0 0,1-1 0 0 0,-1 4 0 0 0,1 5 182 0 0,-1 0 0 0 0,-1-1-1 0 0,1 1 1 0 0,-4 14 0 0 0,0-4-307 0 0,-16 62 1147 0 0,1-32-5048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53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15219 0 0,'4'0'5710'0'0,"10"6"-3423"0"0,31 18-5840 0 0,-10-5-5980 0 0,-27-16 3108 0 0</inkml:trace>
  <inkml:trace contextRef="#ctx0" brushRef="#br0" timeOffset="1">106 187 11314 0 0,'-11'17'2741'0'0,"0"1"0"0"0,-14 34-1 0 0,22-44-2535 0 0,0 0-1 0 0,0 0 1 0 0,1 1-1 0 0,0-1 1 0 0,1 1-1 0 0,0-1 0 0 0,0 1 1 0 0,0 0-1 0 0,2 10 1 0 0,-1-17-370 0 0,0-1 0 0 0,0 0 1 0 0,1 0-1 0 0,-1 1 0 0 0,1-1 1 0 0,-1 0-1 0 0,0 0 0 0 0,1 0 1 0 0,0 0-1 0 0,-1 1 1 0 0,1-1-1 0 0,0 0 0 0 0,1 1 1 0 0,-1-1-137 0 0,-1-1 1 0 0,1 1-1 0 0,-1-1 0 0 0,1 0 1 0 0,-1 0-1 0 0,1 1 1 0 0,-1-1-1 0 0,1 0 1 0 0,0 0-1 0 0,-1 1 1 0 0,1-1-1 0 0,-1 0 1 0 0,1 0-1 0 0,0 0 1 0 0,-1 0-1 0 0,1 0 0 0 0,-1 0 1 0 0,1 0-1 0 0,0 0 1 0 0,-1 0-1 0 0,1-1 1 0 0,0 1-1 0 0,-1 0 1 0 0,1 0-1 0 0,-1 0 1 0 0,1-1-1 0 0,-1 1 1 0 0,1 0-1 0 0,0-1 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54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229 1 14475 0 0,'-1'11'5422'0'0,"-6"16"-3236"0"0,-1 11-1416 0 0,-5 30 227 0 0,-11 91 418 0 0,24-157-1420 0 0,0 0 0 0 0,0 0 0 0 0,0 0 0 0 0,0 1-1 0 0,0-1 1 0 0,0 0 0 0 0,1 0 0 0 0,-1 0 0 0 0,1 0-1 0 0,1 3 1 0 0,-6-22-1669 0 0,3 15 1544 0 0,0 0 1 0 0,0 0-1 0 0,0 0 0 0 0,0 0 0 0 0,0 1 0 0 0,0-1 0 0 0,-1 0 0 0 0,1 1 0 0 0,-1-1 0 0 0,1 1 0 0 0,-1-1 0 0 0,1 1 1 0 0,-1 0-1 0 0,0 0 0 0 0,0 0 0 0 0,1 0 0 0 0,-1 0 0 0 0,0 0 0 0 0,0 0 0 0 0,0 0 0 0 0,0 1 0 0 0,-3-1 0 0 0,0 0 113 0 0,1 1 0 0 0,0 0 1 0 0,0 0-1 0 0,0 1 0 0 0,-1-1 0 0 0,1 1 0 0 0,0 0 0 0 0,0 0 0 0 0,0 1 0 0 0,-7 3 0 0 0,4-3 201 0 0,1 2 1 0 0,0-1-1 0 0,0 1 1 0 0,0 0-1 0 0,0 0 1 0 0,1 1-1 0 0,-1-1 0 0 0,1 1 1 0 0,1 0-1 0 0,-1 1 1 0 0,1-1-1 0 0,-1 1 1 0 0,-4 10-1 0 0,8-15-158 0 0,0 1-1 0 0,1-1 1 0 0,-1 1-1 0 0,1 0 1 0 0,0-1-1 0 0,-1 1 1 0 0,1 0-1 0 0,0-1 1 0 0,0 1-1 0 0,0 0 0 0 0,0-1 1 0 0,0 1-1 0 0,0 0 1 0 0,1-1-1 0 0,-1 1 1 0 0,1-1-1 0 0,-1 1 1 0 0,1 0-1 0 0,-1-1 1 0 0,1 1-1 0 0,0-1 1 0 0,1 2-1 0 0,-1-1-8 0 0,1 0-1 0 0,0 0 1 0 0,0-1-1 0 0,0 1 0 0 0,0-1 1 0 0,0 0-1 0 0,0 1 1 0 0,1-1-1 0 0,-1 0 1 0 0,0 0-1 0 0,1-1 0 0 0,-1 1 1 0 0,4 0-1 0 0,1 1-89 0 0,0-1-1 0 0,0-1 1 0 0,0 1-1 0 0,0-1 0 0 0,0 0 1 0 0,0-1-1 0 0,0 0 0 0 0,0 0 1 0 0,10-3-1 0 0,-10 1-500 0 0,0 0 0 0 0,0 0 0 0 0,-1-1 0 0 0,1 0 0 0 0,6-5 0 0 0,1-4-3489 0 0,-3-1-3853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54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377 0 13467 0 0,'-11'6'7331'0'0,"-7"14"-7583"0"0,10-12 780 0 0,-61 55 355 0 0,-2-4-1 0 0,-86 54 1 0 0,127-92-519 0 0,29-21-360 0 0,1 1-1 0 0,-1-1 0 0 0,0 1 0 0 0,0-1 1 0 0,1 0-1 0 0,-1 1 0 0 0,0 0 0 0 0,1-1 0 0 0,-1 1 1 0 0,1-1-1 0 0,-1 1 0 0 0,1 0 0 0 0,-1 0 1 0 0,1-1-1 0 0,-1 1 0 0 0,1 0 0 0 0,-1 0 0 0 0,1-1 1 0 0,0 1-1 0 0,0 0 0 0 0,-1 0 0 0 0,1 0 1 0 0,0 0-1 0 0,0 0 0 0 0,0-1 0 0 0,0 1 0 0 0,0 0 1 0 0,0 0-1 0 0,0 0 0 0 0,0 0 0 0 0,0 0 0 0 0,1-1 1 0 0,-1 1-1 0 0,0 0 0 0 0,0 0 0 0 0,1 0 1 0 0,-1-1-1 0 0,1 1 0 0 0,-1 0 0 0 0,1 0 0 0 0,-1-1 1 0 0,1 1-1 0 0,-1 0 0 0 0,1-1 0 0 0,-1 1 1 0 0,1 0-1 0 0,0-1 0 0 0,-1 1 0 0 0,1-1 0 0 0,0 1 1 0 0,0-1-1 0 0,-1 0 0 0 0,2 1 0 0 0,8 5 70 0 0,0 0 0 0 0,1-1-1 0 0,15 5 1 0 0,-11-4-19 0 0,34 14 96 0 0,-21-8 22 0 0,32 16-1 0 0,-52-23-494 0 0,0 0 0 0 0,0 0 0 0 0,-1 0 0 0 0,0 1 0 0 0,0 1 0 0 0,0-1 0 0 0,0 1 0 0 0,5 8 0 0 0,-6-1-2667 0 0,-5-5-4979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55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15 432 12051 0 0,'-4'5'3163'0'0,"-5"7"-1329"0"0,9-12-1781 0 0,0 0 0 0 0,0 0 0 0 0,0 0-1 0 0,0 0 1 0 0,0 0 0 0 0,-1 0 0 0 0,1 0-1 0 0,0 0 1 0 0,0 0 0 0 0,0 0 0 0 0,0 0 0 0 0,0 1-1 0 0,0-1 1 0 0,0 0 0 0 0,0 0 0 0 0,0 0-1 0 0,0 0 1 0 0,-1 0 0 0 0,1 0 0 0 0,0 0-1 0 0,0 1 1 0 0,0-1 0 0 0,0 0 0 0 0,0 0 0 0 0,0 0-1 0 0,0 0 1 0 0,0 0 0 0 0,0 1 0 0 0,0-1-1 0 0,0 0 1 0 0,0 0 0 0 0,0 0 0 0 0,0 0 0 0 0,0 0-1 0 0,0 1 1 0 0,0-1 0 0 0,0 0 0 0 0,0 0-1 0 0,1 0 1 0 0,-1 0 0 0 0,0 0 0 0 0,0 0-1 0 0,0 1 1 0 0,0-1 0 0 0,0 0 0 0 0,0 0 0 0 0,0 0-1 0 0,0 0 1 0 0,0 0 0 0 0,1 0 0 0 0,-1 0-1 0 0,0 0 1 0 0,0 0 0 0 0,0 0 0 0 0,0 1 0 0 0,0-1-1 0 0,1-1 134 0 0,0 1 0 0 0,-1-1 0 0 0,1 1 0 0 0,0-1 0 0 0,-1 1 0 0 0,1-1-1 0 0,-1 1 1 0 0,1-1 0 0 0,-1 0 0 0 0,1 1 0 0 0,-1-1 0 0 0,0 0 0 0 0,1 1 0 0 0,-1-1-1 0 0,0 0 1 0 0,1 0 0 0 0,-1 1 0 0 0,0-1 0 0 0,0 0 0 0 0,0 0 0 0 0,0 1 0 0 0,0-1-1 0 0,0-2 1 0 0,3-22-532 0 0,-3 21 659 0 0,2-37-567 0 0,3-1 0 0 0,1 1 0 0 0,2 0 0 0 0,2 1 0 0 0,1 0 0 0 0,2 0 0 0 0,22-43-1 0 0,-33 79 341 0 0,0 0 0 0 0,0 0 0 0 0,1 0 0 0 0,-1 0-1 0 0,1 0 1 0 0,0 1 0 0 0,0-1 0 0 0,7-5 0 0 0,-10 10-65 0 0,1-1 0 0 0,0 0 0 0 0,0 0 1 0 0,-1 0-1 0 0,1 1 0 0 0,0-1 0 0 0,0 0 1 0 0,-1 1-1 0 0,1-1 0 0 0,0 0 1 0 0,-1 1-1 0 0,1-1 0 0 0,0 1 0 0 0,-1-1 1 0 0,1 1-1 0 0,-1 0 0 0 0,1-1 0 0 0,-1 1 1 0 0,1 0-1 0 0,-1-1 0 0 0,1 1 0 0 0,-1 0 1 0 0,0-1-1 0 0,1 2 0 0 0,11 20 362 0 0,-11-20-333 0 0,8 21 173 0 0,-1 0 1 0 0,-1 0-1 0 0,-1 1 0 0 0,0 0 1 0 0,2 44-1 0 0,-3-30-153 0 0,10 42-1 0 0,-10-65-135 0 0,3 21-1895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55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28 12131 0 0,'0'0'143'0'0,"-1"0"-1"0"0,1-1 1 0 0,0 1 0 0 0,-1-1 0 0 0,1 1 0 0 0,0-1 0 0 0,0 1 0 0 0,-1-1 0 0 0,1 1 0 0 0,0-1 0 0 0,0 1 0 0 0,0-1 0 0 0,0 1 0 0 0,-1-1 0 0 0,1 1 0 0 0,0-1 0 0 0,0 1 0 0 0,0-1 0 0 0,0 0 0 0 0,0 1 0 0 0,0-1-1 0 0,1 1 1 0 0,-1-1 0 0 0,0 1 0 0 0,0-1 0 0 0,0 1 0 0 0,0-1 0 0 0,1 1 0 0 0,-1-1 0 0 0,0 1 0 0 0,0-1 0 0 0,1 1 0 0 0,-1-1 0 0 0,0 1 0 0 0,1 0 0 0 0,-1-1 0 0 0,1 1 0 0 0,0-1 0 0 0,1 0-35 0 0,0-1 0 0 0,1 1 1 0 0,-1 0-1 0 0,1 1 1 0 0,-1-1-1 0 0,1 0 0 0 0,0 1 1 0 0,4-1-1 0 0,54 1-1391 0 0,-50 1 269 0 0,7 0-2303 0 0,-6 1-2771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55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19 10218 0 0,'-20'-12'6844'0'0,"13"7"-1817"0"0,23 4-3910 0 0,70 3-4320 0 0,-29 3-8163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56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 9554 0 0,'-1'0'214'0'0,"0"0"0"0"0,0 1 0 0 0,0-1-1 0 0,0 0 1 0 0,0 1 0 0 0,0-1 0 0 0,0 1 0 0 0,0-1 0 0 0,1 1 0 0 0,-1-1-1 0 0,0 1 1 0 0,0-1 0 0 0,1 1 0 0 0,-1 0 0 0 0,0 0 0 0 0,1-1 0 0 0,-1 1-1 0 0,1 0 1 0 0,-1 0 0 0 0,1 0 0 0 0,-1 0 0 0 0,1-1 0 0 0,0 1 0 0 0,-1 0-1 0 0,1 0 1 0 0,0 0 0 0 0,0 0 0 0 0,0 0 0 0 0,-1 0 0 0 0,1 0-1 0 0,0 0 1 0 0,0 0 0 0 0,1 1 0 0 0,0 46 976 0 0,0-25-504 0 0,-11 101 1265 0 0,-1 52-1037 0 0,11-174-891 0 0,0 3-3 0 0,-1-1-1 0 0,1 1 0 0 0,0-1 1 0 0,1 1-1 0 0,-1-1 0 0 0,1 0 1 0 0,0 1-1 0 0,0-1 0 0 0,0 0 1 0 0,1 0-1 0 0,0 1 0 0 0,3 5 1 0 0,-2-10 65 0 0,0 0 0 0 0,0-1 0 0 0,0 1 0 0 0,0 0-1 0 0,0-1 1 0 0,0 0 0 0 0,0 0 0 0 0,0 0 0 0 0,0 0 0 0 0,0 0 0 0 0,0-1 0 0 0,2-1 0 0 0,0 1 11 0 0,25-11-185 0 0,25-10-366 0 0,-19 13-7302 0 0,-29 10 1247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56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16 128 9298 0 0,'-16'-2'8177'0'0,"30"-2"-5729"0"0,-7 2-2441 0 0,0-1 1 0 0,1 0-1 0 0,-1 0 0 0 0,0-1 1 0 0,-1 0-1 0 0,1 0 1 0 0,-1-1-1 0 0,0 1 0 0 0,0-2 1 0 0,0 1-1 0 0,0 0 0 0 0,-1-1 1 0 0,0 0-1 0 0,0-1 0 0 0,-1 1 1 0 0,0-1-1 0 0,0 1 1 0 0,5-14-1 0 0,-2 4-28 0 0,-7 16 26 0 0,0 1 1 0 0,0-1-1 0 0,0 0 0 0 0,0 0 1 0 0,0 0-1 0 0,0 0 1 0 0,0 0-1 0 0,0 0 1 0 0,0 0-1 0 0,0 0 1 0 0,0 0-1 0 0,0 0 1 0 0,0 0-1 0 0,0 0 1 0 0,0 0-1 0 0,0 0 1 0 0,0 0-1 0 0,0 0 1 0 0,0 0-1 0 0,0 0 1 0 0,0 0-1 0 0,1 0 0 0 0,-1 0 1 0 0,0 0-1 0 0,0 0 1 0 0,0 0-1 0 0,0 0 1 0 0,0 0-1 0 0,0 0 1 0 0,0 0-1 0 0,0 0 1 0 0,0 0-1 0 0,0 0 1 0 0,0 0-1 0 0,0 0 1 0 0,0 0-1 0 0,0 0 1 0 0,0 0-1 0 0,0 0 0 0 0,-4 27 833 0 0,-2 3 13 0 0,2 33 505 0 0,0-26-1210 0 0,2 1 1 0 0,1-1-1 0 0,7 59 0 0 0,-4-90-4699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26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0 272 13155 0 0,'1'-1'222'0'0,"-1"0"0"0"0,1 0 1 0 0,-1 0-1 0 0,1 0 0 0 0,-1 0 0 0 0,1 0 1 0 0,0 0-1 0 0,-1 1 0 0 0,1-1 1 0 0,0 0-1 0 0,0 0 0 0 0,-1 1 0 0 0,1-1 1 0 0,0 0-1 0 0,0 1 0 0 0,0-1 0 0 0,0 1 1 0 0,0-1-1 0 0,0 1 0 0 0,0-1 1 0 0,0 1-1 0 0,0 0 0 0 0,0 0 0 0 0,0-1 1 0 0,0 1-1 0 0,1 0 0 0 0,-1 0 0 0 0,2 0 1 0 0,45-2-945 0 0,-29 1 706 0 0,7-2-2865 0 0,-2-3-4174 0 0</inkml:trace>
  <inkml:trace contextRef="#ctx0" brushRef="#br0" timeOffset="1">180 0 14931 0 0,'0'1'102'0'0,"0"-1"0"0"0,1 0-1 0 0,-1 0 1 0 0,0 0 0 0 0,0 0-1 0 0,0 0 1 0 0,0 0 0 0 0,0 1-1 0 0,-2 1 2340 0 0,2-1-2340 0 0,0-1 1 0 0,0 0 0 0 0,0 0-1 0 0,0 0 1 0 0,-1 0 0 0 0,1 0-1 0 0,0 0 1 0 0,0 0 0 0 0,0 0 0 0 0,0 0-1 0 0,0 0 1 0 0,0 0 0 0 0,-1 0-1 0 0,1 0 1 0 0,0 0 0 0 0,0 0-1 0 0,-2-1 1526 0 0,2 1-1525 0 0,2 21 1590 0 0,8 26-1518 0 0,0-9 70 0 0,0-2-1433 0 0,-3-13-3460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56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11098 0 0,'16'-3'8188'0'0,"67"-10"-7419"0"0,-81 13-824 0 0,62-10 324 0 0,-38 3-3678 0 0,-23 6 929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57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27 7274 0 0,'-12'-19'8119'0'0,"9"11"-2417"0"0,22 13-5100 0 0,-6-2-1118 0 0,0-1 0 0 0,0 0-1 0 0,0-1 1 0 0,0 0 0 0 0,0-1 0 0 0,21-3 0 0 0,16 1-630 0 0,-60 39 3504 0 0,6 93-1040 0 0,14 67 410 0 0,-9-172-1579 0 0,1-10-387 0 0,-2-12 394 0 0,1-1 1 0 0,-1 0-1 0 0,0 1 0 0 0,0-1 1 0 0,0 1-1 0 0,0-1 0 0 0,0 1 1 0 0,0-1-1 0 0,-2 5 1 0 0,2-6-106 0 0,-1 0 0 0 0,0-1 0 0 0,1 1 0 0 0,-1 0 1 0 0,0 0-1 0 0,0 0 0 0 0,0-1 0 0 0,0 1 0 0 0,0 0 1 0 0,0-1-1 0 0,0 1 0 0 0,0-1 0 0 0,0 1 1 0 0,0-1-1 0 0,0 1 0 0 0,0-1 0 0 0,0 0 0 0 0,0 0 1 0 0,-1 1-1 0 0,1-1 0 0 0,0 0 0 0 0,0 0 0 0 0,0 0 1 0 0,0 0-1 0 0,-2-1 0 0 0,-42 5 208 0 0,26-1-2504 0 0,4-1-2272 0 0,0 0-3408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59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4 10642 0 0,'1'-3'7662'0'0,"-1"14"-4956"0"0,-9 17-1886 0 0,-1 0 0 0 0,-1-1 1 0 0,-1 0-1 0 0,-30 48 0 0 0,-1 4-659 0 0,42-77-268 0 0,-21 45 81 0 0,15-16-4131 0 0,26-44-7598 0 0,-11 3 5905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59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4 13987 0 0,'0'-1'208'0'0,"0"1"-1"0"0,0 0 1 0 0,-1-1-1 0 0,1 1 1 0 0,0 0-1 0 0,-1 0 1 0 0,1-1-1 0 0,0 1 1 0 0,-1 0-1 0 0,1 0 1 0 0,-1 0-1 0 0,1 0 1 0 0,0 0-1 0 0,-1 0 1 0 0,1-1-1 0 0,-1 1 1 0 0,1 0-1 0 0,0 0 1 0 0,-1 0-1 0 0,1 0 1 0 0,-1 0-1 0 0,1 0 1 0 0,0 0-1 0 0,-1 1 1 0 0,1-1-1 0 0,-1 0 1 0 0,-10 9 2061 0 0,-7 20-1706 0 0,14-22 173 0 0,-4 5-531 0 0,1 0-1 0 0,1 0 0 0 0,0 1 0 0 0,1 0 1 0 0,1 0-1 0 0,0 0 0 0 0,-4 20 0 0 0,8-28-201 0 0,-1-1-1 0 0,1 1 1 0 0,0-1-1 0 0,0 1 1 0 0,0-1 0 0 0,0 1-1 0 0,1-1 1 0 0,0 0-1 0 0,0 1 1 0 0,0-1-1 0 0,0 0 1 0 0,1 1 0 0 0,0-1-1 0 0,0 0 1 0 0,0 0-1 0 0,0-1 1 0 0,1 1-1 0 0,-1 0 1 0 0,1-1-1 0 0,0 1 1 0 0,0-1 0 0 0,0 0-1 0 0,1 0 1 0 0,-1 0-1 0 0,1 0 1 0 0,6 3-1 0 0,15 5 28 0 0,-21-9-61 0 0,1 0 0 0 0,-1 0 0 0 0,1 0 1 0 0,-1 0-1 0 0,0 0 0 0 0,0 1 0 0 0,0 0 0 0 0,0 0 0 0 0,3 3 1 0 0,-6-5 36 0 0,-1 0 1 0 0,0 0 0 0 0,0 1 0 0 0,1-1 0 0 0,-1 0 0 0 0,0 0 0 0 0,0 0 0 0 0,0 0 0 0 0,0 0-1 0 0,0 0 1 0 0,0 0 0 0 0,0 0 0 0 0,-1 0 0 0 0,1 0 0 0 0,0 0 0 0 0,0 0 0 0 0,-1 0 0 0 0,1 0 0 0 0,-1 0-1 0 0,1 0 1 0 0,-1 0 0 0 0,1 0 0 0 0,-1 0 0 0 0,0 0 0 0 0,1 0 0 0 0,-1-1 0 0 0,0 1 0 0 0,0 0-1 0 0,0 0 1 0 0,1-1 0 0 0,-2 1 0 0 0,-29 23 28 0 0,30-24-41 0 0,-9 7-447 0 0,-26 14-1671 0 0,12-15-5427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00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38 120 15555 0 0,'-9'-3'3063'0'0,"6"2"-2377"0"0,0 0 1 0 0,-1 0-1 0 0,1 0 1 0 0,0-1 0 0 0,0 1-1 0 0,0-1 1 0 0,-4-2-1 0 0,30-11 713 0 0,4 5-1638 0 0,1 1-1 0 0,-1 1 0 0 0,1 2 1 0 0,0 0-1 0 0,44-2 1 0 0,20-4-4681 0 0,-70 8 1250 0 0,0-1 0 0 0,22-8 0 0 0,-36 10 44 0 0,-3-1 14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00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14355 0 0,'-11'9'7181'0'0,"-3"19"-6835"0"0,11-19 566 0 0,-13 21 55 0 0,3-8-947 0 0,2 1 0 0 0,0 0 1 0 0,2 1-1 0 0,0 0 0 0 0,2 0 0 0 0,-6 30 0 0 0,13-53-228 0 0,0 0-1 0 0,0 0 0 0 0,0 0 0 0 0,0-1 0 0 0,-1 1 0 0 0,1 0 0 0 0,0 0 0 0 0,0 0 0 0 0,1 0 0 0 0,-1-1 0 0 0,0 1 0 0 0,0 0 0 0 0,0 0 0 0 0,1 0 0 0 0,-1 0 0 0 0,0-1 1 0 0,1 1-1 0 0,-1 0 0 0 0,0 0 0 0 0,1-1 0 0 0,-1 1 0 0 0,1 0 0 0 0,-1-1 0 0 0,1 1 0 0 0,0-1 0 0 0,-1 1 0 0 0,1 0 0 0 0,1 0 0 0 0,-1-1-280 0 0,1 0 0 0 0,-1 1 0 0 0,0-1 0 0 0,0 0 0 0 0,1 0 0 0 0,-1-1 0 0 0,0 1 0 0 0,1 0 0 0 0,-1 0 0 0 0,0 0 0 0 0,1-1 0 0 0,-1 1 0 0 0,0-1 0 0 0,0 1 0 0 0,0-1 0 0 0,0 0 0 0 0,1 1 0 0 0,0-2 0 0 0,6-3-4862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0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13803 0 0,'-3'0'517'0'0,"0"0"1"0"0,0 1-1 0 0,0-1 1 0 0,0 1-1 0 0,0 0 1 0 0,1 0-1 0 0,-1 0 1 0 0,0 0 0 0 0,0 0-1 0 0,1 1 1 0 0,-5 2-1 0 0,2 0-145 0 0,-1 0-1 0 0,1 1 1 0 0,0-1 0 0 0,-7 11-1 0 0,5-7-281 0 0,1 1 0 0 0,0 0 1 0 0,1 1-1 0 0,0-1 0 0 0,0 1 0 0 0,-4 13 0 0 0,8-20-93 0 0,0 1-1 0 0,1-1 1 0 0,-1 0 0 0 0,1 0-1 0 0,-1 0 1 0 0,1 1 0 0 0,0-1-1 0 0,0 0 1 0 0,0 1-1 0 0,1-1 1 0 0,-1 0 0 0 0,1 0-1 0 0,0 0 1 0 0,0 1 0 0 0,0-1-1 0 0,0 0 1 0 0,1 0 0 0 0,-1 0-1 0 0,1-1 1 0 0,0 1-1 0 0,-1 0 1 0 0,1-1 0 0 0,1 1-1 0 0,-1-1 1 0 0,0 1 0 0 0,0-1-1 0 0,1 0 1 0 0,0 0-1 0 0,4 3 1 0 0,3 1-15 0 0,0-1 0 0 0,1 0 0 0 0,0 0 0 0 0,1-1-1 0 0,-1 0 1 0 0,19 3 0 0 0,-28-7 39 0 0,1 1 1 0 0,-1 0-1 0 0,1-1 1 0 0,-1 1-1 0 0,1 0 0 0 0,-1 0 1 0 0,0 0-1 0 0,0 1 0 0 0,4 1 1 0 0,-6-2 0 0 0,1 0 0 0 0,0-1 0 0 0,-1 1 0 0 0,1-1 0 0 0,-1 1 0 0 0,1 0 0 0 0,-1-1 0 0 0,0 1 0 0 0,1 0 0 0 0,-1 0 0 0 0,0-1 0 0 0,1 1 0 0 0,-1 0 0 0 0,0 0 0 0 0,0 0 0 0 0,0-1 0 0 0,0 1 0 0 0,1 0 1 0 0,-1 0-1 0 0,-1 1 0 0 0,0 2 32 0 0,0-1 1 0 0,0 1 0 0 0,-1 0 0 0 0,0-1-1 0 0,0 1 1 0 0,0-1 0 0 0,0 0 0 0 0,0 0-1 0 0,-1 0 1 0 0,-5 5 0 0 0,-27 25-2434 0 0,22-25-1462 0 0,-2-2-3771 0 0</inkml:trace>
  <inkml:trace contextRef="#ctx0" brushRef="#br0" timeOffset="1">3 112 14987 0 0,'-1'-1'780'0'0,"1"1"-624"0"0,-1 0-1 0 0,1-1 1 0 0,0 1 0 0 0,0 0 0 0 0,0 0 0 0 0,0 0 0 0 0,0-1 0 0 0,0 1 0 0 0,0 0-1 0 0,0 0 1 0 0,-1-1 0 0 0,1 1 0 0 0,0 0 0 0 0,0 0 0 0 0,0-1 0 0 0,0 1 0 0 0,0 0 0 0 0,0 0-1 0 0,0-1 1 0 0,0 1 0 0 0,1 0 0 0 0,-1 0 0 0 0,0 0 0 0 0,0-1 0 0 0,0 1 0 0 0,0 0 0 0 0,0 0-1 0 0,0-1 1 0 0,0 1 0 0 0,0 0 0 0 0,1-1 624 0 0,-1 1-625 0 0,1 0 1 0 0,-1 0 0 0 0,0-1 0 0 0,17-6 1735 0 0,25-1-2380 0 0,-38 7 1085 0 0,143-18 732 0 0,-23 3-4080 0 0,-42 2-7105 0 0,-75 13 6535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03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10978 0 0,'25'-2'7586'0'0,"5"-3"-4627"0"0,-10 2-2568 0 0,1 0 1 0 0,27 1-1 0 0,160 19-2522 0 0,-196-15 689 0 0,10 0-2651 0 0,-21-1 3597 0 0,0-1 1 0 0,0 0-1 0 0,0 0 0 0 0,0-1 0 0 0,0 1 1 0 0,0 0-1 0 0,0 0 0 0 0,0 0 1 0 0,0-1-1 0 0,-1 1 0 0 0,1 0 1 0 0,0-1-1 0 0,0 1 0 0 0,0-1 0 0 0,0 1 1 0 0,1-2-1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03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 13147 0 0,'0'0'84'0'0,"-4"0"611"0"0,-1-1-1 0 0,1 1 0 0 0,0 0 0 0 0,0 0 1 0 0,-1 0-1 0 0,-4 1 0 0 0,8-1-670 0 0,1 0-1 0 0,0 0 1 0 0,-1 0-1 0 0,1 1 1 0 0,0-1 0 0 0,-1 0-1 0 0,1 0 1 0 0,0 0-1 0 0,-1 0 1 0 0,1 1-1 0 0,0-1 1 0 0,0 0-1 0 0,-1 0 1 0 0,1 1 0 0 0,0-1-1 0 0,0 0 1 0 0,-1 1-1 0 0,1-1 1 0 0,0 0-1 0 0,0 0 1 0 0,0 1-1 0 0,0-1 1 0 0,0 0 0 0 0,0 1-1 0 0,-1-1 1 0 0,1 0-1 0 0,0 1 1 0 0,0-1-1 0 0,0 1 1 0 0,9 17 243 0 0,-2-10-256 0 0,1-1 0 0 0,0 1-1 0 0,0-1 1 0 0,1-1 0 0 0,0 0-1 0 0,0 0 1 0 0,1-1 0 0 0,0 0-1 0 0,0 0 1 0 0,20 5 0 0 0,-17-5 10 0 0,1 1 0 0 0,-1-1 1 0 0,-1 2-1 0 0,1 0 0 0 0,21 16 1 0 0,-33-22-2 0 0,0 0 1 0 0,0 0-1 0 0,0 0 1 0 0,-1-1-1 0 0,1 1 1 0 0,0 0 0 0 0,-1 0-1 0 0,1 0 1 0 0,-1 0-1 0 0,1 0 1 0 0,-1 1-1 0 0,1-1 1 0 0,-1 0-1 0 0,0 0 1 0 0,1 0-1 0 0,-1 0 1 0 0,0 0 0 0 0,0 0-1 0 0,0 1 1 0 0,0-1-1 0 0,0 0 1 0 0,0 0-1 0 0,-1 1 1 0 0,1 2 59 0 0,-1-1 1 0 0,0-1-1 0 0,-1 1 1 0 0,1 0-1 0 0,0 0 1 0 0,-1 0-1 0 0,0-1 1 0 0,-2 5 0 0 0,-5 3 143 0 0,0-1 0 0 0,0 0 1 0 0,-12 9-1 0 0,-32 21 176 0 0,0-1-1018 0 0,22-10-4328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04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 10898 0 0,'-1'0'318'0'0,"-1"-1"1"0"0,1 1-1 0 0,-1 0 0 0 0,1-1 0 0 0,-1 1 0 0 0,1 0 0 0 0,-1 0 1 0 0,1 0-1 0 0,-1 0 0 0 0,1 0 0 0 0,-1 1 0 0 0,1-1 0 0 0,-2 1 1 0 0,-11 1 3168 0 0,72 10-2914 0 0,-41-7-562 0 0,-14-5 6 0 0,-1 1 0 0 0,1-1 0 0 0,0 1 0 0 0,-1 0 0 0 0,0 0 0 0 0,1 0 0 0 0,-1 0 0 0 0,0 1 0 0 0,1-1 1 0 0,-1 0-1 0 0,0 1 0 0 0,0 0 0 0 0,0-1 0 0 0,0 1 0 0 0,0 0 0 0 0,-1 0 0 0 0,1 0 0 0 0,0 0 0 0 0,-1 1 0 0 0,0-1 0 0 0,1 0 0 0 0,-1 1 0 0 0,0-1 0 0 0,0 0 0 0 0,-1 1 0 0 0,1-1 0 0 0,0 1 0 0 0,-1 0 0 0 0,1-1 0 0 0,-1 1 0 0 0,0-1 0 0 0,0 1 0 0 0,0 0 0 0 0,0-1 0 0 0,-1 1 0 0 0,1 0 0 0 0,0-1 0 0 0,-2 5 1 0 0,-3 9 254 0 0,-1 0 0 0 0,0-1 0 0 0,-1 1 0 0 0,-15 25 0 0 0,13-26-278 0 0,7-11-414 0 0,-9 21-987 0 0,10-25 957 0 0,1 1 0 0 0,0-1 0 0 0,0 1 0 0 0,0 0 0 0 0,0-1 0 0 0,0 1 1 0 0,0-1-1 0 0,0 1 0 0 0,0 0 0 0 0,0-1 0 0 0,0 1 0 0 0,0 0 0 0 0,0-1 0 0 0,0 1 0 0 0,0-1 0 0 0,0 1 1 0 0,1-1-1 0 0,-1 1 0 0 0,0 0 0 0 0,1-1 0 0 0,-1 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26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40 11562 0 0,'-1'0'130'0'0,"1"0"0"0"0,0 0-1 0 0,0-1 1 0 0,-1 1 0 0 0,1 0-1 0 0,0 0 1 0 0,0-1 0 0 0,0 1-1 0 0,0 0 1 0 0,-1-1 0 0 0,1 1-1 0 0,0 0 1 0 0,0-1 0 0 0,0 1-1 0 0,0-1 1 0 0,0 1-1 0 0,0 0 1 0 0,0-1 0 0 0,0 1-1 0 0,0 0 1 0 0,0-1 0 0 0,0 1-1 0 0,0 0 1 0 0,0-1 0 0 0,0 1-1 0 0,0 0 1 0 0,0-1 0 0 0,1 1-1 0 0,-1 0 1 0 0,0-1-1 0 0,0 1 1 0 0,0 0 0 0 0,0-1-1 0 0,1 1 1 0 0,-1 0 0 0 0,0-1-1 0 0,0 1 1 0 0,1 0 0 0 0,-1 0-1 0 0,0 0 1 0 0,1-1 0 0 0,-1 1-1 0 0,0 0 1 0 0,1 0 0 0 0,-1-1-1 0 0,28-10 934 0 0,33-2-1189 0 0,-59 13 150 0 0,0 0 0 0 0,0-1 0 0 0,0 1 0 0 0,1 0 1 0 0,-1 0-1 0 0,0 0 0 0 0,0 0 0 0 0,0 0 1 0 0,0 1-1 0 0,0-1 0 0 0,0 1 0 0 0,0-1 0 0 0,0 1 1 0 0,0 0-1 0 0,0 0 0 0 0,0 0 0 0 0,0 0 1 0 0,0 0-1 0 0,3 2 0 0 0,-5-1 12 0 0,1-1 1 0 0,0 0-1 0 0,-1 1 0 0 0,1-1 1 0 0,-1 1-1 0 0,0-1 0 0 0,1 1 1 0 0,-1-1-1 0 0,0 1 0 0 0,0-1 0 0 0,0 1 1 0 0,0-1-1 0 0,0 1 0 0 0,-1-1 1 0 0,1 1-1 0 0,0-1 0 0 0,-1 1 1 0 0,1-1-1 0 0,-1 1 0 0 0,1-1 1 0 0,-1 0-1 0 0,0 1 0 0 0,1-1 1 0 0,-1 0-1 0 0,0 1 0 0 0,0-1 1 0 0,0 0-1 0 0,-2 2 0 0 0,-19 25 212 0 0,3-3-3363 0 0,7-8-4715 0 0</inkml:trace>
  <inkml:trace contextRef="#ctx0" brushRef="#br0" timeOffset="1">14 274 13371 0 0,'-14'-5'6511'0'0,"27"2"-4134"0"0,4 0-2277 0 0,158-28 1415 0 0,33-8-2476 0 0,-199 37 1326 0 0,-1 1-3579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04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13091 0 0,'5'-4'6018'0'0,"19"0"-4800"0"0,30-3-2312 0 0,-41 6 308 0 0,12 0-2604 0 0,-3-6-5315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04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 12715 0 0,'-1'0'295'0'0,"-1"1"1"0"0,0-1 0 0 0,0 1-1 0 0,0-1 1 0 0,0 1-1 0 0,1 0 1 0 0,-1 0 0 0 0,0 0-1 0 0,1 0 1 0 0,-1 0-1 0 0,0 0 1 0 0,1 0 0 0 0,-1 0-1 0 0,1 1 1 0 0,0-1-1 0 0,0 0 1 0 0,-1 1 0 0 0,1 0-1 0 0,0-1 1 0 0,0 1-1 0 0,0-1 1 0 0,0 1 0 0 0,1 0-1 0 0,-1 0 1 0 0,-1 3-1 0 0,-2 7 142 0 0,1 1 1 0 0,-4 21-1 0 0,5-23 193 0 0,1-8-620 0 0,-5 33 907 0 0,-3 36-1 0 0,8-62-1280 0 0,1-1-1 0 0,0 0 0 0 0,0 0 0 0 0,1 1 0 0 0,1-1 0 0 0,-1 0 0 0 0,1 0 0 0 0,1 0 0 0 0,5 14 0 0 0,1-12-3417 0 0,-8-10 2556 0 0,0 0 980 0 0,-1-1 1 0 0,0 0 0 0 0,0 0 0 0 0,1 0-1 0 0,-1 0 1 0 0,1 0 0 0 0,-1 1 0 0 0,0-1 0 0 0,1 0-1 0 0,-1 0 1 0 0,0 0 0 0 0,1 0 0 0 0,-1 0-1 0 0,0 0 1 0 0,1 0 0 0 0,-1 0 0 0 0,1 0 0 0 0,-1-1-1 0 0,0 1 1 0 0,1 0 0 0 0,-1 0 0 0 0,0 0-1 0 0,1 0 1 0 0,-1 0 0 0 0,0-1 0 0 0,1 1 0 0 0,-1 0-1 0 0,0 0 1 0 0,1-1-245 0 0</inkml:trace>
  <inkml:trace contextRef="#ctx0" brushRef="#br0" timeOffset="1">31 272 13443 0 0,'-3'4'215'0'0,"0"0"1"0"0,0 0-1 0 0,0 0 1 0 0,0 0-1 0 0,1 0 1 0 0,0 0 0 0 0,0 1-1 0 0,0-1 1 0 0,0 1-1 0 0,1 0 1 0 0,0-1-1 0 0,0 1 1 0 0,0 0-1 0 0,0 0 1 0 0,1 0-1 0 0,0-1 1 0 0,0 1-1 0 0,0 0 1 0 0,1 0-1 0 0,-1 0 1 0 0,3 5-1 0 0,-2-5-154 0 0,0 0 1 0 0,1 0-1 0 0,0 0 0 0 0,0 0 0 0 0,0 0 0 0 0,0 0 0 0 0,1 0 0 0 0,0-1 0 0 0,0 1 0 0 0,0-1 1 0 0,1 0-1 0 0,-1 0 0 0 0,1 0 0 0 0,0-1 0 0 0,0 1 0 0 0,1-1 0 0 0,-1 0 0 0 0,10 5 0 0 0,-12-7-62 0 0,0-1-1 0 0,1 1 1 0 0,-1-1-1 0 0,1 1 1 0 0,-1-1-1 0 0,1 0 1 0 0,-1 0-1 0 0,1 0 1 0 0,-1-1-1 0 0,1 1 1 0 0,-1-1-1 0 0,0 1 1 0 0,1-1-1 0 0,-1 0 1 0 0,0 0-1 0 0,1 0 1 0 0,-1 0-1 0 0,0 0 1 0 0,0 0-1 0 0,0 0 1 0 0,0-1-1 0 0,0 1 1 0 0,2-3-1 0 0,8-6-909 0 0,-1 0-1 0 0,16-20 1 0 0,-15 16-1245 0 0,19-20-3825 0 0,-21 23 672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05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 11386 0 0,'-13'-3'4614'0'0,"12"3"-4536"0"0,1 0-1 0 0,-1 1 0 0 0,1-1 0 0 0,-1 1 0 0 0,1-1 0 0 0,-1 1 0 0 0,1-1 0 0 0,0 1 0 0 0,-1 0 0 0 0,1-1 0 0 0,0 1 0 0 0,0-1 0 0 0,-1 1 0 0 0,1 0 0 0 0,0-1 0 0 0,0 1 0 0 0,0 0 0 0 0,0-1 0 0 0,0 1 0 0 0,0 0 0 0 0,0-1 0 0 0,0 2 0 0 0,-2 7-147 0 0,-7 33 1096 0 0,2-13-266 0 0,-5 45 0 0 0,11-66-716 0 0,0-1 1 0 0,1 0-1 0 0,0 1 1 0 0,1-1-1 0 0,0 1 1 0 0,0-1-1 0 0,0 0 1 0 0,1 0-1 0 0,0 0 1 0 0,0 0-1 0 0,5 10 1 0 0,-6-16-90 0 0,0 1 1 0 0,0-1-1 0 0,0 1 0 0 0,1-1 1 0 0,-1 1-1 0 0,0-1 1 0 0,1 0-1 0 0,-1 0 1 0 0,0 1-1 0 0,1-1 0 0 0,0 0 1 0 0,-1 0-1 0 0,1-1 1 0 0,0 1-1 0 0,-1 0 0 0 0,1 0 1 0 0,0-1-1 0 0,0 1 1 0 0,-1-1-1 0 0,1 0 0 0 0,0 1 1 0 0,0-1-1 0 0,0 0 1 0 0,0 0-1 0 0,-1 0 1 0 0,1 0-1 0 0,0-1 0 0 0,0 1 1 0 0,0 0-1 0 0,0-1 1 0 0,-1 1-1 0 0,1-1 0 0 0,0 0 1 0 0,-1 0-1 0 0,1 1 1 0 0,0-1-1 0 0,-1 0 1 0 0,3-2-1 0 0,7-4-2153 0 0,1-1 1 0 0,-1 0-1 0 0,19-19 0 0 0,-25 23 501 0 0,5-5-3609 0 0</inkml:trace>
  <inkml:trace contextRef="#ctx0" brushRef="#br0" timeOffset="1">68 138 12379 0 0,'-27'1'5437'0'0,"44"2"-3714"0"0,2-4-1950 0 0,1 0-1 0 0,-1-2 1 0 0,0 0 0 0 0,0-1-1 0 0,0-1 1 0 0,0-1 0 0 0,23-10-1 0 0,-23 9-940 0 0,8-7-2533 0 0,-15-2-2302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05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12739 0 0,'-2'4'6880'0'0,"-5"18"-5629"0"0,2 6-283 0 0,1-1 1 0 0,-2 41 0 0 0,6-57-1362 0 0,0 1 0 0 0,1-1 1 0 0,0 1-1 0 0,1-1 0 0 0,0 0 1 0 0,1 1-1 0 0,0-1 0 0 0,8 17 1 0 0,-10-26-426 0 0,0 1 1 0 0,0-1 0 0 0,1 0 0 0 0,-1-1 0 0 0,1 1 0 0 0,-1 0-1 0 0,1 0 1 0 0,0-1 0 0 0,-1 1 0 0 0,1-1 0 0 0,4 3 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05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43 12187 0 0,'-2'-1'1139'0'0,"-3"-2"1897"0"0,7 4-1752 0 0,14 1-143 0 0,6-4-639 0 0,0 0 0 0 0,0-1 1 0 0,39-12-1 0 0,27-4-5232 0 0,-79 19 1962 0 0</inkml:trace>
  <inkml:trace contextRef="#ctx0" brushRef="#br0" timeOffset="1">98 29 11995 0 0,'-5'3'341'0'0,"-1"-1"1"0"0,1 1 0 0 0,0 0 0 0 0,0 1 0 0 0,0-1 0 0 0,0 1 0 0 0,0 0 0 0 0,1 0 0 0 0,0 1-1 0 0,0-1 1 0 0,0 1 0 0 0,0 0 0 0 0,1 0 0 0 0,0 0 0 0 0,0 1 0 0 0,0-1 0 0 0,-2 9 0 0 0,3-10-316 0 0,1 0 1 0 0,1 0-1 0 0,-1 0 1 0 0,0 0-1 0 0,1 0 1 0 0,0 0-1 0 0,0 0 1 0 0,0 1-1 0 0,1-1 1 0 0,-1 0-1 0 0,1 0 1 0 0,0 0-1 0 0,0 0 1 0 0,1 0-1 0 0,-1 0 1 0 0,1 0-1 0 0,0-1 1 0 0,0 1-1 0 0,0-1 1 0 0,0 1-1 0 0,0-1 1 0 0,1 0-1 0 0,0 1 1 0 0,0-1-1 0 0,0-1 1 0 0,4 5-1 0 0,-4-5-18 0 0,0 0 1 0 0,0 1-1 0 0,0-1 1 0 0,0 0-1 0 0,0-1 0 0 0,0 1 1 0 0,1-1-1 0 0,-1 1 1 0 0,1-1-1 0 0,-1 0 0 0 0,1 0 1 0 0,-1 0-1 0 0,1-1 1 0 0,0 1-1 0 0,-1-1 0 0 0,1 0 1 0 0,0 0-1 0 0,-1 0 0 0 0,1-1 1 0 0,0 1-1 0 0,5-2 1 0 0,-5 0-285 0 0,1 0 0 0 0,-1 0 0 0 0,0 0 0 0 0,0 0 0 0 0,0 0 0 0 0,8-6 0 0 0,-7 3-1344 0 0,-1 1 1 0 0,1-1-1 0 0,0 0 0 0 0,6-10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06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 12675 0 0,'-1'0'191'0'0,"-1"0"1"0"0,1 0-1 0 0,-1 0 1 0 0,1 0-1 0 0,0 1 1 0 0,-1-1 0 0 0,1 0-1 0 0,-1 1 1 0 0,1-1-1 0 0,0 1 1 0 0,-1-1-1 0 0,1 1 1 0 0,0 0 0 0 0,0 0-1 0 0,0-1 1 0 0,0 1-1 0 0,-1 0 1 0 0,1 0-1 0 0,0 0 1 0 0,0 0-1 0 0,1 1 1 0 0,-1-1 0 0 0,0 0-1 0 0,-1 2 1 0 0,1 1-61 0 0,-1-1 0 0 0,1 1 0 0 0,0 0 0 0 0,0 0 1 0 0,0-1-1 0 0,1 1 0 0 0,-1 0 0 0 0,1 0 1 0 0,0 5-1 0 0,1 0-350 0 0,0 1 0 0 0,0-1 0 0 0,1 1 0 0 0,0-1 1 0 0,0 0-1 0 0,1 0 0 0 0,6 12 0 0 0,13 7-7769 0 0</inkml:trace>
  <inkml:trace contextRef="#ctx0" brushRef="#br0" timeOffset="1">15 285 14659 0 0,'0'0'175'0'0,"-1"0"0"0"0,0 0-1 0 0,1 0 1 0 0,-1 0 0 0 0,1 0-1 0 0,-1-1 1 0 0,0 1 0 0 0,1 0 0 0 0,-1 0-1 0 0,1-1 1 0 0,-1 1 0 0 0,0 0 0 0 0,1-1-1 0 0,-1 1 1 0 0,1 0 0 0 0,-1-1-1 0 0,1 1 1 0 0,-1-1 0 0 0,1 1 0 0 0,0-1-1 0 0,-1 1 1 0 0,1-1 0 0 0,-1 1 0 0 0,1-1-1 0 0,0 1 1 0 0,0-1 0 0 0,-1 1-1 0 0,1-2 1 0 0,0 1-92 0 0,1 1 1 0 0,0-1-1 0 0,-1 0 0 0 0,1 0 1 0 0,0 1-1 0 0,0-1 0 0 0,-1 1 0 0 0,1-1 1 0 0,0 1-1 0 0,0-1 0 0 0,0 1 0 0 0,0-1 1 0 0,-1 1-1 0 0,1 0 0 0 0,0-1 1 0 0,1 1-1 0 0,55-13-662 0 0,-47 11 1123 0 0,121-16 20 0 0,-34 7-2528 0 0,-35-1-4436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06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61 180 11859 0 0,'-3'1'495'0'0,"0"0"1"0"0,1 0-1 0 0,-1 0 1 0 0,0 0-1 0 0,1 0 1 0 0,-1 1-1 0 0,1-1 1 0 0,0 1-1 0 0,-1-1 1 0 0,1 1 0 0 0,0 0-1 0 0,0 0 1 0 0,0 0-1 0 0,-2 4 1 0 0,1-2-190 0 0,0 0 1 0 0,1 0-1 0 0,0 0 1 0 0,0 0-1 0 0,0 1 1 0 0,0-1-1 0 0,1 1 1 0 0,-2 7-1 0 0,2-7-440 0 0,0-1-1 0 0,1 1 1 0 0,0-1 0 0 0,0 1-1 0 0,0-1 1 0 0,0 1-1 0 0,1-1 1 0 0,0 1 0 0 0,1 4-1 0 0,-1-6-169 0 0,0-1-1 0 0,0 1 0 0 0,0-1 1 0 0,0 1-1 0 0,1-1 1 0 0,-1 1-1 0 0,1-1 0 0 0,-1 0 1 0 0,1 0-1 0 0,0 0 1 0 0,0 0-1 0 0,0 0 0 0 0,0 0 1 0 0,0-1-1 0 0,4 3 1 0 0,-4-3-208 0 0,-1 0 1 0 0,1-1 0 0 0,0 1 0 0 0,-1-1 0 0 0,1 1-1 0 0,0-1 1 0 0,0 0 0 0 0,0 0 0 0 0,-1 0 0 0 0,1 0-1 0 0,0 0 1 0 0,0 0 0 0 0,-1 0 0 0 0,4-1-1 0 0,4-2-4595 0 0</inkml:trace>
  <inkml:trace contextRef="#ctx0" brushRef="#br0" timeOffset="1">211 0 16147 0 0,'-2'0'228'0'0,"1"0"0"0"0,-1 1 0 0 0,0-1 0 0 0,1 0 0 0 0,-1 1 0 0 0,1-1 0 0 0,-1 1 0 0 0,0-1 0 0 0,1 1 0 0 0,-1 0 0 0 0,1-1 0 0 0,0 1 0 0 0,-1 0 0 0 0,1 0 0 0 0,-1 0 0 0 0,1 0 0 0 0,0 0 0 0 0,0 1 0 0 0,-2 1 0 0 0,1 0-32 0 0,0 1 0 0 0,-1-1-1 0 0,1 1 1 0 0,1 0 0 0 0,-1 0 0 0 0,0 0 0 0 0,0 6 0 0 0,-2 7-14 0 0,1 0 1 0 0,0 33-1 0 0,3-44 98 0 0,-1 14-210 0 0,1 0-1 0 0,5 38 1 0 0,-3-51-421 0 0,-1 1-1 0 0,1-1 1 0 0,1 0 0 0 0,4 11-1 0 0,-5-14-229 0 0,0-1-1 0 0,0 0 1 0 0,0 1-1 0 0,0-1 1 0 0,1 0-1 0 0,-1 0 1 0 0,1-1-1 0 0,0 1 1 0 0,6 4-1 0 0,7-3-5395 0 0,-10-7 805 0 0,0 0 1415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07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81 15139 0 0,'-1'-1'155'0'0,"0"1"-1"0"0,0-1 0 0 0,0 1 1 0 0,0-1-1 0 0,0 1 1 0 0,0-1-1 0 0,0 0 1 0 0,1 1-1 0 0,-1-1 0 0 0,0 0 1 0 0,0 1-1 0 0,1-1 1 0 0,-1 0-1 0 0,0 0 1 0 0,1 0-1 0 0,-1 0 0 0 0,1 0 1 0 0,-1 0-1 0 0,1 0 1 0 0,0 0-1 0 0,-1 0 0 0 0,1 0 1 0 0,0 0-1 0 0,-1-1 1 0 0,2 1-135 0 0,0 0 0 0 0,-1 1 0 0 0,1-1 0 0 0,-1 0 0 0 0,1 1 0 0 0,0-1 0 0 0,0 0 0 0 0,-1 1 0 0 0,1-1 0 0 0,0 1 1 0 0,0-1-1 0 0,0 1 0 0 0,0 0 0 0 0,0-1 0 0 0,0 1 0 0 0,-1 0 0 0 0,1 0 0 0 0,0-1 0 0 0,0 1 0 0 0,2 0 0 0 0,5-1-88 0 0,1 0-1 0 0,0 1 0 0 0,0 0 0 0 0,13 2 0 0 0,-19-2 69 0 0,0 1 1 0 0,-1 0-1 0 0,1-1 0 0 0,0 1 0 0 0,0 0 0 0 0,-1 1 0 0 0,1-1 0 0 0,-1 0 0 0 0,1 1 0 0 0,-1 0 0 0 0,0-1 0 0 0,1 1 0 0 0,-1 0 0 0 0,0 0 0 0 0,0 0 1 0 0,0 0-1 0 0,-1 1 0 0 0,4 3 0 0 0,-3-1 53 0 0,0-1 1 0 0,-1 1 0 0 0,1-1-1 0 0,-1 1 1 0 0,0-1-1 0 0,0 1 1 0 0,0 0 0 0 0,-1 0-1 0 0,1 0 1 0 0,-2 6-1 0 0,1 1-112 0 0,-2-1 0 0 0,0 0 0 0 0,0 1 0 0 0,-1-1 0 0 0,0 0 0 0 0,-1-1 0 0 0,0 1 0 0 0,-11 18 0 0 0,11-16-1710 0 0</inkml:trace>
  <inkml:trace contextRef="#ctx0" brushRef="#br0" timeOffset="1">308 0 17196 0 0,'-6'5'613'0'0,"1"1"1"0"0,0-1-1 0 0,0 1 1 0 0,0 0-1 0 0,1 0 1 0 0,-1 0-1 0 0,1 1 1 0 0,1-1 0 0 0,-6 14-1 0 0,5-9-307 0 0,1 0-1 0 0,0 0 1 0 0,1 0 0 0 0,0 0-1 0 0,1 1 1 0 0,0 11 0 0 0,2-2-1024 0 0,0 0 1 0 0,2 1 0 0 0,0-1 0 0 0,2 0-1 0 0,0 0 1 0 0,12 30 0 0 0,-4-16-7808 0 0,-11-25 1089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13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17 12835 0 0,'-9'-6'6656'0'0,"25"5"-3396"0"0,0 0-4233 0 0,2-2-457 0 0,13-2-2599 0 0,-1 4-4196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13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0 10898 0 0,'-3'4'536'0'0,"0"0"0"0"0,0 0 0 0 0,1 0-1 0 0,-1 0 1 0 0,1 1 0 0 0,0-1 0 0 0,0 1-1 0 0,0-1 1 0 0,0 1 0 0 0,1 0-1 0 0,0 0 1 0 0,-1 9 0 0 0,1-10-605 0 0,1 0 0 0 0,0 0 0 0 0,0 0 0 0 0,0 0 0 0 0,0 1 0 0 0,1-1 0 0 0,-1 0 0 0 0,1 0 0 0 0,0 0 0 0 0,1 0 0 0 0,-1 0 0 0 0,1 0 0 0 0,-1 0 1 0 0,1-1-1 0 0,4 6 0 0 0,-6-8-453 0 0,1 0 0 0 0,0 0 0 0 0,-1-1 0 0 0,1 1 0 0 0,0 0 0 0 0,0-1 0 0 0,0 1 0 0 0,0 0 1 0 0,-1-1-1 0 0,1 1 0 0 0,0-1 0 0 0,0 1 0 0 0,0-1 0 0 0,0 0 0 0 0,0 0 0 0 0,0 1 0 0 0,2-1 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27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 10010 0 0,'-2'0'542'0'0,"0"1"0"0"0,0-1 0 0 0,0 1-1 0 0,0 0 1 0 0,0 0 0 0 0,0 0 0 0 0,0 0 0 0 0,0 0-1 0 0,1 1 1 0 0,-1-1 0 0 0,0 0 0 0 0,1 1 0 0 0,-1-1-1 0 0,1 1 1 0 0,-1 0 0 0 0,1-1 0 0 0,0 1 0 0 0,-2 3-1 0 0,1 0-174 0 0,-1 0-1 0 0,1 0 1 0 0,1 1-1 0 0,-1-1 0 0 0,1 0 1 0 0,0 1-1 0 0,-1 6 1 0 0,2 8-310 0 0,-1 0 1 0 0,6 39 0 0 0,-2-37-199 0 0,1-1 0 0 0,1 0 0 0 0,10 26 0 0 0,0-11-3321 0 0,4-4-4600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8:14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215 153 13627 0 0,'-3'-9'6208'0'0,"0"-8"-5116"0"0,-4-18-1564 0 0,-2 14 238 0 0,7 13 149 0 0,-1 0 1 0 0,0 0-1 0 0,-1 0 1 0 0,0 1-1 0 0,0 0 0 0 0,-1 0 1 0 0,-7-10-1 0 0,11 17 81 0 0,1 0 0 0 0,-1 0-1 0 0,0-1 1 0 0,1 1 0 0 0,-1 0-1 0 0,1 0 1 0 0,-1 0 0 0 0,1 1-1 0 0,-1-1 1 0 0,0 0 0 0 0,1 0-1 0 0,-1 0 1 0 0,1 0 0 0 0,-1 0-1 0 0,1 1 1 0 0,-1-1 0 0 0,1 0-1 0 0,-1 0 1 0 0,1 1 0 0 0,-1-1-1 0 0,1 0 1 0 0,-1 1 0 0 0,1-1 0 0 0,-1 1-1 0 0,1-1 1 0 0,0 1 0 0 0,-1-1-1 0 0,1 1 1 0 0,0-1 0 0 0,-1 1-1 0 0,1-1 1 0 0,0 1 0 0 0,0-1-1 0 0,-1 1 1 0 0,1-1 0 0 0,0 1-1 0 0,0-1 1 0 0,0 1 0 0 0,0 0-1 0 0,-10 25 228 0 0,-2 36 1308 0 0,3 0 0 0 0,-1 67 1 0 0,7-83-1091 0 0,1-14-233 0 0,-1-7-333 0 0,1-1-1 0 0,2 1 1 0 0,1 0 0 0 0,4 30 0 0 0,-7-74-15213 0 0,1 8 9538 0 0</inkml:trace>
  <inkml:trace contextRef="#ctx0" brushRef="#br0" timeOffset="1">4 324 12059 0 0,'-3'-2'5778'0'0,"11"1"-2546"0"0,30-3-1743 0 0,30-3-1473 0 0,-50 4-831 0 0,1-2-1 0 0,32-12 1 0 0,-23 3-4131 0 0,-4-3-5232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11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348 61 7874 0 0,'-1'-2'373'0'0,"0"1"0"0"0,0 0 0 0 0,0 0 0 0 0,-1-1 0 0 0,1 1 0 0 0,0 0 0 0 0,-1 0 0 0 0,1 0 0 0 0,-1 0 0 0 0,1 1 0 0 0,-1-1 0 0 0,1 0 0 0 0,-1 1 1 0 0,0-1-1 0 0,1 1 0 0 0,-4-1 0 0 0,-19 9 477 0 0,-6 8 203 0 0,0 2 0 0 0,-52 42 0 0 0,69-49-940 0 0,1 1 1 0 0,1 0-1 0 0,0 0 1 0 0,0 1-1 0 0,2 1 0 0 0,-1 0 1 0 0,2 0-1 0 0,-9 20 0 0 0,7-11-6 0 0,1-1-1 0 0,1 1 1 0 0,1 1-1 0 0,1 0 1 0 0,2 0-1 0 0,0 0 0 0 0,1 0 1 0 0,1 42-1 0 0,3-55-85 0 0,0-1 1 0 0,0 1-1 0 0,1 0 0 0 0,0-1 0 0 0,1 1 0 0 0,0-1 1 0 0,1 0-1 0 0,0 0 0 0 0,0 0 0 0 0,1 0 0 0 0,1-1 1 0 0,-1 0-1 0 0,2 0 0 0 0,-1 0 0 0 0,1-1 1 0 0,0 0-1 0 0,1 0 0 0 0,0-1 0 0 0,0 0 0 0 0,1 0 1 0 0,16 10-1 0 0,-6-8-2 0 0,1 0 1 0 0,-1 0-1 0 0,1-2 0 0 0,0-1 1 0 0,1 0-1 0 0,0-2 1 0 0,-1 0-1 0 0,2-1 0 0 0,-1-1 1 0 0,0-1-1 0 0,0-1 1 0 0,0-1-1 0 0,1-1 0 0 0,22-5 1 0 0,-25 3-61 0 0,1-1 0 0 0,-1-1 0 0 0,1 0 0 0 0,-2-2 0 0 0,1 0 0 0 0,-1-1 0 0 0,0-1 0 0 0,-1 0 0 0 0,0-2 0 0 0,-1 0 0 0 0,0 0 0 0 0,-1-2 0 0 0,0 0 0 0 0,22-29 0 0 0,-19 19-111 0 0,-2 0 1 0 0,-1-2-1 0 0,-1 0 0 0 0,-1-1 1 0 0,-1 0-1 0 0,-2-1 1 0 0,-1 0-1 0 0,10-50 0 0 0,-18 68 157 0 0,0 1-1 0 0,-1-1 0 0 0,0 0 0 0 0,-1 1 0 0 0,0-1 0 0 0,0 0 0 0 0,-1 1 1 0 0,-1-1-1 0 0,1 1 0 0 0,-2 0 0 0 0,1 0 0 0 0,-1 0 0 0 0,0 0 0 0 0,-1 1 1 0 0,0-1-1 0 0,-1 1 0 0 0,-7-9 0 0 0,1 3 100 0 0,0 1 0 0 0,-1 0 1 0 0,-1 1-1 0 0,0 1 0 0 0,-1 0 0 0 0,0 1 0 0 0,0 0 0 0 0,-22-9 1 0 0,15 10 173 0 0,0 0 1 0 0,-1 1 0 0 0,0 2 0 0 0,0 0 0 0 0,0 2 0 0 0,-42-3-1 0 0,49 6-605 0 0,-1 1 0 0 0,0 0 0 0 0,0 2-1 0 0,1 0 1 0 0,-1 1 0 0 0,1 0-1 0 0,-1 1 1 0 0,1 1 0 0 0,1 1 0 0 0,-21 9-1 0 0,9 8-8056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13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49 121 7050 0 0,'-1'0'227'0'0,"0"-1"0"0"0,1 0 0 0 0,-1 0 0 0 0,1 1 0 0 0,0-1 0 0 0,-1 0 0 0 0,1 0 0 0 0,0 0 0 0 0,-1 0 0 0 0,1 1 0 0 0,0-1 0 0 0,0 0 0 0 0,0 0 0 0 0,-1 0 0 0 0,1 0 0 0 0,0 0 0 0 0,0 0 0 0 0,1 0 0 0 0,-1 1 0 0 0,0-1 0 0 0,0 0 0 0 0,1-1 0 0 0,2-23 3111 0 0,-7 61 180 0 0,-6 27-2755 0 0,-23 32 885 0 0,46-136-1320 0 0,-6 14-574 0 0,2 1 0 0 0,18-40 0 0 0,-23 59 201 0 0,0 0 1 0 0,0 0-1 0 0,1 0 1 0 0,0 1-1 0 0,0-1 1 0 0,0 1-1 0 0,1 0 1 0 0,0 1-1 0 0,0 0 0 0 0,0 0 1 0 0,1 0-1 0 0,0 1 1 0 0,13-7-1 0 0,-19 10 53 0 0,-1 1-1 0 0,1-1 1 0 0,0 1-1 0 0,0 0 1 0 0,0 0-1 0 0,-1-1 1 0 0,1 1-1 0 0,0 0 1 0 0,0 0-1 0 0,0 0 1 0 0,0 0-1 0 0,0 0 1 0 0,-1 0-1 0 0,1 0 1 0 0,0 0-1 0 0,0 0 1 0 0,0 1-1 0 0,0-1 1 0 0,-1 0-1 0 0,1 0 1 0 0,0 1-1 0 0,0-1 1 0 0,0 1-1 0 0,-1-1 1 0 0,1 0-1 0 0,0 1 1 0 0,-1-1-1 0 0,2 2 1 0 0,-1 0 29 0 0,1 0 0 0 0,-1 0 0 0 0,0 0 0 0 0,0 0 0 0 0,0 0 0 0 0,0 0 1 0 0,0 0-1 0 0,0 0 0 0 0,-1 1 0 0 0,1 2 0 0 0,1 7 154 0 0,-1-1 0 0 0,-1 1 0 0 0,0 12 0 0 0,-3 1 102 0 0,-1-1 0 0 0,-1 1 0 0 0,-8 25 1 0 0,2-8 97 0 0,51-121-1225 0 0,-26 46 408 0 0,0 0 1 0 0,3 1 0 0 0,28-44 0 0 0,-44 74 459 0 0,0 1 0 0 0,0-1 0 0 0,0 1 0 0 0,0-1 0 0 0,0 1 1 0 0,0 0-1 0 0,0 0 0 0 0,1-1 0 0 0,-1 1 0 0 0,0 0 0 0 0,1 0 0 0 0,-1 0 0 0 0,1 0 0 0 0,-1 1 0 0 0,1-1 0 0 0,-1 0 0 0 0,1 1 0 0 0,0-1 0 0 0,-1 1 1 0 0,1-1-1 0 0,0 1 0 0 0,3-1 0 0 0,-4 2 28 0 0,0 0 0 0 0,1-1 1 0 0,-1 1-1 0 0,0 0 0 0 0,1 0 0 0 0,-1 0 1 0 0,0 0-1 0 0,0 0 0 0 0,0 0 1 0 0,1 0-1 0 0,-1 0 0 0 0,0 0 1 0 0,-1 1-1 0 0,1-1 0 0 0,0 0 0 0 0,0 1 1 0 0,0-1-1 0 0,-1 1 0 0 0,1-1 1 0 0,-1 1-1 0 0,1-1 0 0 0,-1 1 0 0 0,0-1 1 0 0,0 1-1 0 0,1 1 0 0 0,1 15 309 0 0,0 1 0 0 0,-2-1-1 0 0,0 0 1 0 0,-1 1-1 0 0,-5 32 1 0 0,0-6-2369 0 0,4-1-4424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13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14 16396 0 0,'-3'-2'434'0'0,"1"0"1"0"0,0 1 0 0 0,0 0 0 0 0,-1 0 0 0 0,1-1 0 0 0,-1 1 0 0 0,1 1 0 0 0,-1-1-1 0 0,0 0 1 0 0,-5 0 0 0 0,8 1-280 0 0,1 2-206 0 0,-1-1 0 0 0,1 1 0 0 0,0 0 0 0 0,-1-1 0 0 0,1 1 0 0 0,0-1 0 0 0,0 1 0 0 0,0-1 0 0 0,0 0 0 0 0,1 1 0 0 0,-1-1 0 0 0,0 0 0 0 0,0 0 0 0 0,1 0 0 0 0,-1 0 0 0 0,1 0 0 0 0,-1 0 0 0 0,1 0 0 0 0,1 1 0 0 0,33 13-3845 0 0,-7-7-2720 0 0,-21-6 487 0 0</inkml:trace>
  <inkml:trace contextRef="#ctx0" brushRef="#br0" timeOffset="1">118 182 12979 0 0,'-6'8'567'0'0,"0"1"1"0"0,1-1-1 0 0,0 1 0 0 0,0-1 1 0 0,1 2-1 0 0,0-1 1 0 0,0 0-1 0 0,1 1 1 0 0,-3 17-1 0 0,5-23-612 0 0,0 1 1 0 0,1 0-1 0 0,-1 0 0 0 0,1-1 0 0 0,0 1 1 0 0,0 0-1 0 0,0 0 0 0 0,1 0 1 0 0,0-1-1 0 0,0 1 0 0 0,0 0 1 0 0,0-1-1 0 0,1 1 0 0 0,0-1 1 0 0,0 1-1 0 0,0-1 0 0 0,0 0 1 0 0,1 0-1 0 0,0 0 0 0 0,0 0 0 0 0,0 0 1 0 0,5 4-1 0 0,-8-8-201 0 0,1 1 0 0 0,0-1-1 0 0,-1 1 1 0 0,1-1 0 0 0,0 0 0 0 0,0 1 0 0 0,0-1-1 0 0,-1 0 1 0 0,1 0 0 0 0,0 0 0 0 0,0 0 0 0 0,0 0-1 0 0,-1 0 1 0 0,1 0 0 0 0,0 0 0 0 0,0 0 0 0 0,0 0-1 0 0,0 0 1 0 0,-1 0 0 0 0,1-1 0 0 0,0 1 0 0 0,0 0-1 0 0,-1 0 1 0 0,1-1 0 0 0,0 1 0 0 0,0-1 0 0 0,-1 1-1 0 0,1-1 1 0 0,0 1 0 0 0,-1-1 0 0 0,1 1 0 0 0,-1-1-1 0 0,1 0 1 0 0,-1 1 0 0 0,1-2 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13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0 11210 0 0,'-3'3'6545'0'0,"0"5"-3799"0"0,-3 20-2965 0 0,5-26 964 0 0,-5 31-238 0 0,2 1 1 0 0,1-1-1 0 0,2 1 0 0 0,1 0 0 0 0,5 40 0 0 0,-5-70-498 0 0,1 1-1 0 0,-1-1 1 0 0,1 0-1 0 0,0 0 1 0 0,0 0-1 0 0,0 0 1 0 0,1 0-1 0 0,0 0 0 0 0,0 0 1 0 0,0 0-1 0 0,4 6 1 0 0,-9-43-359 0 0,3 30 71 0 0,-1-1 0 0 0,0 1 0 0 0,0-1 0 0 0,0 1 0 0 0,-1-1 0 0 0,1 1 0 0 0,-1 0 0 0 0,0 0 0 0 0,0 0 0 0 0,0 0 0 0 0,0 0 0 0 0,0 0 0 0 0,-1 1 0 0 0,1-1 0 0 0,-1 1 0 0 0,0-1 0 0 0,0 1 0 0 0,0 0 0 0 0,0 0 0 0 0,0 0 0 0 0,0 1 0 0 0,0-1 0 0 0,-1 1 0 0 0,-6-2 0 0 0,7 2 103 0 0,-1 1 0 0 0,1-1 0 0 0,-1 1-1 0 0,1 0 1 0 0,0 0 0 0 0,-1 0 0 0 0,1 1 0 0 0,-1-1 0 0 0,1 1 0 0 0,-1 0 0 0 0,-3 1 0 0 0,3 0 312 0 0,0 0 0 0 0,0 0 0 0 0,0 0 0 0 0,1 1 1 0 0,-1-1-1 0 0,0 1 0 0 0,1 0 0 0 0,0 0 0 0 0,-6 6 0 0 0,1 1 628 0 0,0 1-1 0 0,0 0 1 0 0,-7 13 0 0 0,14-21-664 0 0,-1-1 1 0 0,1 1 0 0 0,0 0 0 0 0,-1-1-1 0 0,1 1 1 0 0,1 0 0 0 0,-1 0 0 0 0,0 0 0 0 0,1 0-1 0 0,-1 0 1 0 0,1 0 0 0 0,0 0 0 0 0,0 0-1 0 0,0 0 1 0 0,0 0 0 0 0,1 0 0 0 0,-1 0 0 0 0,1 0-1 0 0,0 0 1 0 0,1 3 0 0 0,-1-4-71 0 0,0 0-1 0 0,0 0 1 0 0,1-1 0 0 0,-1 1 0 0 0,0-1-1 0 0,1 1 1 0 0,-1-1 0 0 0,1 1 0 0 0,0-1-1 0 0,-1 0 1 0 0,1 0 0 0 0,0 0 0 0 0,0 0-1 0 0,-1 0 1 0 0,1 0 0 0 0,0-1 0 0 0,0 1-1 0 0,0 0 1 0 0,3 0 0 0 0,0-1 110 0 0,-1 0 0 0 0,0 0 0 0 0,1 0 0 0 0,-1 0 0 0 0,1-1 0 0 0,-1 0-1 0 0,0 0 1 0 0,8-2 0 0 0,35-20-1218 0 0,-13-3-5342 0 0,-27 18 484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14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434 20 8338 0 0,'5'-20'8443'0'0,"-11"38"-4692"0"0,1-10-3560 0 0,0 1 0 0 0,-1-1-1 0 0,0 0 1 0 0,-1 0 0 0 0,0-1 0 0 0,0 0-1 0 0,-9 7 1 0 0,-64 44 402 0 0,53-39-360 0 0,-121 75 570 0 0,30-20-308 0 0,122-71-526 0 0,0-1 0 0 0,0 1 0 0 0,0-1-1 0 0,0 0 1 0 0,0-1 0 0 0,9 3-1 0 0,-12-4 29 0 0,31 12-16 0 0,-1 0 0 0 0,-1 2 0 0 0,0 1 0 0 0,0 1 0 0 0,-2 2 0 0 0,0 1 0 0 0,34 30 0 0 0,-56-43 82 0 0,-1 1 1 0 0,0-1 0 0 0,0 1 0 0 0,4 8-1 0 0,11 15-2512 0 0,-4-14-5678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15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13 419 8434 0 0,'3'3'14383'0'0,"-5"-8"-14296"0"0,-1 0 0 0 0,1 1 0 0 0,1-1 0 0 0,-1 0 0 0 0,1 0 1 0 0,-1 0-1 0 0,1 0 0 0 0,1-1 0 0 0,-1 1 0 0 0,1 0 0 0 0,0 0 0 0 0,1-9 0 0 0,12-67-840 0 0,-7 54 438 0 0,1-17-175 0 0,-4 22 545 0 0,0 1 0 0 0,1 0 0 0 0,1 0 0 0 0,2 0 0 0 0,0 1 0 0 0,17-36 0 0 0,-23 55-20 0 0,-1 0 0 0 0,1 0 0 0 0,-1 0 0 0 0,1 1 0 0 0,-1-1 0 0 0,1 0 0 0 0,0 0 0 0 0,-1 1 0 0 0,1-1 0 0 0,0 0 0 0 0,0 1 0 0 0,0-1 0 0 0,-1 1 0 0 0,1-1 0 0 0,0 1 0 0 0,0-1 0 0 0,0 1 0 0 0,0-1 0 0 0,0 1 0 0 0,0 0 0 0 0,0 0 0 0 0,0 0 1 0 0,0-1-1 0 0,0 1 0 0 0,0 0 0 0 0,0 0 0 0 0,2 1 0 0 0,-1-1 28 0 0,1 1-1 0 0,-1 0 1 0 0,0 0 0 0 0,1 0 0 0 0,-1 1 0 0 0,0-1 0 0 0,0 0 0 0 0,0 1 0 0 0,0 0 0 0 0,0-1-1 0 0,1 3 1 0 0,6 6 169 0 0,-1 0-1 0 0,0 1 1 0 0,8 15-1 0 0,4 11-103 0 0,-1 1-1 0 0,-2 1 0 0 0,-2 1 0 0 0,16 67 1 0 0,-30-104 226 0 0,0 5-4525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15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36 13347 0 0,'-2'-3'1992'0'0,"1"0"-935"0"0,-1 0-393 0 0,4 2-168 0 0,-1 0-304 0 0,2-2-144 0 0,1 0-48 0 0,2 2-64 0 0,1-2 80 0 0,3 0-88 0 0,-2 2-136 0 0,2-1-64 0 0,1 1-336 0 0,1-1-337 0 0,-1 2-319 0 0,3-1-792 0 0,-1-1-33 0 0,1 0-4648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16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54 9778 0 0,'-8'-3'1542'0'0,"-31"-7"5877"0"0,51 9-6639 0 0,-1-1 0 0 0,1 0 0 0 0,17-5 0 0 0,19-5-742 0 0,-13 6-252 0 0,36-4-1021 0 0,-66 10 80 0 0,0 0 0 0 0,1 0 0 0 0,-1 0 1 0 0,1 1-1 0 0,-1 0 0 0 0,6 2 0 0 0,-4 1-3245 0 0</inkml:trace>
  <inkml:trace contextRef="#ctx0" brushRef="#br0" timeOffset="1">141 41 9194 0 0,'-7'0'8944'0'0,"7"1"-8749"0"0,-5 12 2753 0 0,-1 26-3653 0 0,6-31 1802 0 0,-9 49-152 0 0,1-6-430 0 0,0 54 0 0 0,7-90-477 0 0,1-1 0 0 0,1 1 0 0 0,1 0 0 0 0,0-1-1 0 0,1 1 1 0 0,0-1 0 0 0,1 0 0 0 0,8 19 0 0 0,-11-30-19 0 0,1-1 0 0 0,-1 1-1 0 0,0-1 1 0 0,1 0 0 0 0,-1 0 0 0 0,1 1 0 0 0,-1-1-1 0 0,1 0 1 0 0,0 0 0 0 0,0-1 0 0 0,0 1-1 0 0,0 0 1 0 0,1-1 0 0 0,-1 1 0 0 0,0-1-1 0 0,1 0 1 0 0,-1 0 0 0 0,0 0 0 0 0,1 0 0 0 0,0 0-1 0 0,-1 0 1 0 0,1-1 0 0 0,-1 1 0 0 0,1-1-1 0 0,0 1 1 0 0,-1-1 0 0 0,1 0 0 0 0,0 0-1 0 0,0-1 1 0 0,-1 1 0 0 0,1-1 0 0 0,-1 1 0 0 0,1-1-1 0 0,2-1 1 0 0,10-3-119 0 0,0-1-1 0 0,0-1 0 0 0,-1 0 1 0 0,23-16-1 0 0,-11 7-1174 0 0,-8 8-3692 0 0,-4 5-2184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16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20 100 9394 0 0,'-2'-2'439'0'0,"1"0"0"0"0,-1 0 0 0 0,1-1 0 0 0,0 1 0 0 0,0-1-1 0 0,0 1 1 0 0,0-1 0 0 0,0 1 0 0 0,1-1 0 0 0,-1 1 0 0 0,1-1 0 0 0,0 0 0 0 0,-1 1 0 0 0,1-4 0 0 0,1 3-223 0 0,-1 0-1 0 0,1 1 1 0 0,-1-1 0 0 0,1 0 0 0 0,0 0 0 0 0,0 0 0 0 0,0 0 0 0 0,0 1 0 0 0,0-1 0 0 0,1 1 0 0 0,2-5 0 0 0,-3 5-180 0 0,1 1 1 0 0,-1-1-1 0 0,1 0 0 0 0,0 0 0 0 0,-1 1 1 0 0,1 0-1 0 0,0-1 0 0 0,0 1 1 0 0,0 0-1 0 0,0 0 0 0 0,0-1 0 0 0,0 2 1 0 0,0-1-1 0 0,0 0 0 0 0,0 0 1 0 0,1 1-1 0 0,-1-1 0 0 0,0 1 1 0 0,1 0-1 0 0,-1-1 0 0 0,0 1 0 0 0,0 0 1 0 0,1 1-1 0 0,-1-1 0 0 0,0 0 1 0 0,1 1-1 0 0,-1-1 0 0 0,0 1 0 0 0,0-1 1 0 0,0 1-1 0 0,0 0 0 0 0,1 0 1 0 0,2 2-1 0 0,-2 0-17 0 0,1-1 0 0 0,-1 1 0 0 0,0 0 0 0 0,0 0 0 0 0,0 0 0 0 0,0 1 0 0 0,0-1 0 0 0,0 1 0 0 0,-1-1 0 0 0,0 1 0 0 0,0 0 0 0 0,0 0 0 0 0,0 0 0 0 0,-1 0 0 0 0,1 0 0 0 0,-1 1 0 0 0,0-1 0 0 0,-1 0 0 0 0,1 0 0 0 0,-1 1 0 0 0,1-1 0 0 0,-2 9 0 0 0,1-5 67 0 0,-1 0-1 0 0,0 1 0 0 0,-1-1 0 0 0,0 0 0 0 0,0 0 0 0 0,0 0 0 0 0,-1 0 0 0 0,-1 0 0 0 0,1-1 0 0 0,-10 14 1 0 0,6-11 230 0 0,-1 0 0 0 0,0-1 1 0 0,-14 13-1 0 0,19-19-170 0 0,0-1-1 0 0,0 1 1 0 0,-1-1 0 0 0,1 1-1 0 0,-1-1 1 0 0,0 0 0 0 0,1 0-1 0 0,-1-1 1 0 0,0 1 0 0 0,0-1-1 0 0,0 0 1 0 0,0 0 0 0 0,-9 1-1 0 0,53-23 546 0 0,65 4-957 0 0,-22 4-1442 0 0,-66 11 335 0 0,29-8-2683 0 0,-44 9 3196 0 0,0 1-1 0 0,0-1 1 0 0,0 0-1 0 0,0 0 1 0 0,-1 0 0 0 0,1 0-1 0 0,0-1 1 0 0,0 1-1 0 0,-1 0 1 0 0,3-4-1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45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481 30 8362 0 0,'-1'-2'368'0'0,"1"0"1"0"0,-1 0 0 0 0,1-1-1 0 0,0 1 1 0 0,0 0 0 0 0,0 0-1 0 0,0-1 1 0 0,0 1 0 0 0,0 0-1 0 0,1 0 1 0 0,0-4 0 0 0,-1 7-332 0 0,0-1 0 0 0,0 0-1 0 0,0 0 1 0 0,0 0 0 0 0,0 0 0 0 0,0 0 0 0 0,0 0 0 0 0,0 0-1 0 0,0 0 1 0 0,0 0 0 0 0,0 0 0 0 0,0 0 0 0 0,0 0 0 0 0,1 0 0 0 0,-1 0-1 0 0,0 1 1 0 0,0-1 0 0 0,0 0 0 0 0,0 0 0 0 0,0 0 0 0 0,0 0-1 0 0,0 0 1 0 0,0 0 0 0 0,0 0 0 0 0,0 0 0 0 0,0 0 0 0 0,0 0 0 0 0,0 0-1 0 0,0 0 1 0 0,0 0 0 0 0,0 0 0 0 0,0 0 0 0 0,1 0 0 0 0,-1 0 0 0 0,0 0-1 0 0,0 0 1 0 0,0 0 0 0 0,0 0 0 0 0,0 0 0 0 0,0 0 0 0 0,0 0-1 0 0,0 0 1 0 0,0 0 0 0 0,0 0 0 0 0,0 0 0 0 0,0 0 0 0 0,0 0 0 0 0,0 0-1 0 0,1 0 1 0 0,-1 0 0 0 0,0 0 0 0 0,0 0 0 0 0,0 0 0 0 0,0 0 0 0 0,0 0-1 0 0,-1 19 524 0 0,-15 69 1068 0 0,-3-2 0 0 0,-39 104 0 0 0,19-66-1025 0 0,-180 714 813 0 0,170-595-1360 0 0,-25 370 1 0 0,71-566-56 0 0,-1-7-76 0 0,3 1 0 0 0,6 79 0 0 0,-5-120 51 0 0,0 0 1 0 0,0 0-1 0 0,1 1 1 0 0,-1-1-1 0 0,0 0 1 0 0,0 0-1 0 0,1 1 1 0 0,-1-1 0 0 0,0 0-1 0 0,1 0 1 0 0,-1 0-1 0 0,0 0 1 0 0,1 0-1 0 0,-1 0 1 0 0,0 1-1 0 0,1-1 1 0 0,-1 0-1 0 0,0 0 1 0 0,1 0-1 0 0,-1 0 1 0 0,0 0-1 0 0,1 0 1 0 0,-1 0-1 0 0,0 0 1 0 0,1-1 0 0 0,-1 1-1 0 0,0 0 1 0 0,1 0-1 0 0,-1 0 1 0 0,0 0-1 0 0,1 0 1 0 0,-1 0-1 0 0,0-1 1 0 0,1 1-1 0 0,-1 0 1 0 0,0 0-1 0 0,0 0 1 0 0,1-1-1 0 0,-1 1 1 0 0,27-17-176 0 0,23-22 295 0 0,-38 28-170 0 0,1 1-1 0 0,0 0 0 0 0,1 1 0 0 0,0 1 1 0 0,0 0-1 0 0,1 1 0 0 0,0 0 1 0 0,0 1-1 0 0,1 1 0 0 0,0 0 1 0 0,-1 1-1 0 0,18-2 0 0 0,-25 6 104 0 0,0-1-1 0 0,-1-1 1 0 0,1 0 0 0 0,-1 0-1 0 0,1 0 1 0 0,-1-1-1 0 0,0 0 1 0 0,0 0-1 0 0,0-1 1 0 0,0 0-1 0 0,7-6 1 0 0,-12 1 264 0 0,1-1 1 0 0,-1 1-1 0 0,-1-1 1 0 0,0 1-1 0 0,0-12 0 0 0,2-93-259 0 0,-13-56-29 0 0,-31-441-142 0 0,46 482-24 0 0,41-250 0 0 0,-24 245 115 0 0,8-219 0 0 0,-30 286-14 0 0,-3-114 374 0 0,3 180-297 0 0,0 1 1 0 0,0-1-1 0 0,0 0 1 0 0,0 0-1 0 0,0 0 0 0 0,0 0 1 0 0,0 0-1 0 0,-1 0 1 0 0,1 1-1 0 0,0-1 1 0 0,0 0-1 0 0,-1 0 1 0 0,1 0-1 0 0,0 1 1 0 0,-1-1-1 0 0,1 0 1 0 0,-1 0-1 0 0,1 1 0 0 0,-1-1 1 0 0,1 0-1 0 0,-1 1 1 0 0,0-1-1 0 0,1 1 1 0 0,-1-1-1 0 0,0 1 1 0 0,0-1-1 0 0,1 1 1 0 0,-1-1-1 0 0,0 1 0 0 0,0-1 1 0 0,1 1-1 0 0,-3 0 1 0 0,3 0-131 0 0,0 0 1 0 0,0 0-1 0 0,0 0 0 0 0,-1 0 1 0 0,1 0-1 0 0,0 0 0 0 0,0 0 1 0 0,0 0-1 0 0,0 1 0 0 0,0-1 1 0 0,-1 0-1 0 0,1 0 0 0 0,0 0 1 0 0,0 0-1 0 0,0 0 0 0 0,0 1 1 0 0,0-1-1 0 0,0 0 0 0 0,0 0 1 0 0,-1 0-1 0 0,1 0 0 0 0,0 1 1 0 0,0-1-1 0 0,0 0 0 0 0,0 0 1 0 0,0 0-1 0 0,0 1 0 0 0,0-1 1 0 0,0 0-1 0 0,0 0 0 0 0,0 0 1 0 0,0 1-1 0 0,0-1 0 0 0,0 0 1 0 0,0 0-1 0 0,1 0 0 0 0,-1 1 1 0 0,0-1-1 0 0,0 0 0 0 0,0 0 1 0 0,0 0-1 0 0,0 0 0 0 0,0 1 1 0 0,0-1-1 0 0,0 0 0 0 0,1 0 1 0 0,-1 0-1 0 0,0 0 0 0 0,0 0 1 0 0,0 0-1 0 0,0 1 0 0 0,0-1 1 0 0,1 0-1 0 0,-1 0 0 0 0,0 0 1 0 0,0 0-1 0 0,10 10-6210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17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48 13851 0 0,'-4'-3'363'0'0,"-20"-18"5000"0"0,24 21-5293 0 0,0 0 0 0 0,0-1 0 0 0,-1 1 1 0 0,1 0-1 0 0,0 0 0 0 0,0-1 1 0 0,0 1-1 0 0,0 0 0 0 0,0-1 1 0 0,0 1-1 0 0,0 0 0 0 0,0 0 0 0 0,0-1 1 0 0,0 1-1 0 0,0 0 0 0 0,0-1 1 0 0,0 1-1 0 0,0 0 0 0 0,0 0 1 0 0,0-1-1 0 0,0 1 0 0 0,1 0 0 0 0,-1-1 1 0 0,0 1-1 0 0,0 0 0 0 0,0 0 1 0 0,0-1-1 0 0,0 1 0 0 0,1 0 1 0 0,-1 0-1 0 0,0-1 0 0 0,18-5 215 0 0,17 1-866 0 0,1 3-1 0 0,-1 1 1 0 0,67 6 0 0 0,-101-5 615 0 0,0 1 0 0 0,0-1 1 0 0,0 1-1 0 0,0 0 1 0 0,0-1-1 0 0,0 1 1 0 0,0 0-1 0 0,0-1 1 0 0,-1 1-1 0 0,1 0 0 0 0,0 0 1 0 0,0 0-1 0 0,-1 0 1 0 0,1 0-1 0 0,0 0 1 0 0,-1 0-1 0 0,1 0 1 0 0,-1 0-1 0 0,0 0 0 0 0,1 0 1 0 0,-1 0-1 0 0,0 0 1 0 0,1 0-1 0 0,-1 0 1 0 0,0 0-1 0 0,0 0 1 0 0,0 1-1 0 0,0-1 0 0 0,0 2 1 0 0,-2 49 1175 0 0,0-29-788 0 0,4-5-214 0 0,0 0-1 0 0,1 0 0 0 0,0 0 0 0 0,2-1 0 0 0,8 21 1 0 0,-8-23 102 0 0,0 0 0 0 0,0 1 1 0 0,-1-1-1 0 0,-1 1 0 0 0,-1 0 1 0 0,0 0-1 0 0,-1 21 1 0 0,-1-34-231 0 0,-1 0 0 0 0,1 0 0 0 0,0 0 0 0 0,-1 0 0 0 0,0 0 0 0 0,0 0 0 0 0,0 0 0 0 0,0 0 1 0 0,0 0-1 0 0,0 0 0 0 0,-1 0 0 0 0,1-1 0 0 0,-1 1 0 0 0,0-1 0 0 0,0 1 0 0 0,0-1 0 0 0,0 0 0 0 0,0 0 1 0 0,-1 0-1 0 0,1 0 0 0 0,-4 3 0 0 0,0-3-42 0 0,0 1 0 0 0,-1-1 0 0 0,1 0 0 0 0,0-1 0 0 0,0 0 0 0 0,-1 0 0 0 0,1 0-1 0 0,-1 0 1 0 0,-9-2 0 0 0,6 1-221 0 0,1-1-1 0 0,-1 0 1 0 0,0-1-1 0 0,-17-5 1 0 0,-5-8-3502 0 0,30 13 2842 0 0,0 1 0 0 0,0-1-1 0 0,0 1 1 0 0,1-1 0 0 0,-1 0 0 0 0,1 1 0 0 0,-1-1 0 0 0,1 0-1 0 0,0 0 1 0 0,0 0 0 0 0,-2-3 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19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7 9682 0 0,'-4'-6'10689'0'0,"2"24"-9442"0"0,-4 4-637 0 0,-2 1 0 0 0,0-1-1 0 0,-2-1 1 0 0,-18 33 0 0 0,15-32-721 0 0,2 0 0 0 0,0 1 1 0 0,-13 43-1 0 0,24-66-16 0 0,0 0 1 0 0,-1 1 0 0 0,1-1-1 0 0,0 0 1 0 0,0 0-1 0 0,0 1 1 0 0,0-1 0 0 0,0 0-1 0 0,-1 0 1 0 0,1 1 0 0 0,0-1-1 0 0,0 0 1 0 0,0 1-1 0 0,0-1 1 0 0,0 0 0 0 0,0 0-1 0 0,0 1 1 0 0,0-1-1 0 0,0 0 1 0 0,0 1 0 0 0,0-1-1 0 0,0 0 1 0 0,0 1-1 0 0,0-1 1 0 0,0 0 0 0 0,0 1-1 0 0,0-1 1 0 0,1 0 0 0 0,-1 0-1 0 0,0 1 1 0 0,0-1-1 0 0,0 0 1 0 0,0 0 0 0 0,1 1-1 0 0,-1-1 1 0 0,0 0-1 0 0,0 0 1 0 0,0 1 0 0 0,1-1-1 0 0,-1 0 1 0 0,0 0-1 0 0,1 0 1 0 0,-1 0 0 0 0,0 0-1 0 0,0 1 1 0 0,1-1-1 0 0,-1 0 1 0 0,0 0 0 0 0,1 0-1 0 0,-1 0 1 0 0,0 0 0 0 0,0 0-1 0 0,1 0 1 0 0,-1 0-1 0 0,0 0 1 0 0,1 0 0 0 0,-1 0-1 0 0,0 0 1 0 0,1 0-1 0 0,16-11-7578 0 0,-9 3 1995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 15259 0 0,'0'0'153'0'0,"0"0"-1"0"0,-1 0 1 0 0,1-1 0 0 0,0 1-1 0 0,-1 0 1 0 0,1 0-1 0 0,0 0 1 0 0,0-1-1 0 0,-1 1 1 0 0,1 0 0 0 0,0 0-1 0 0,-1 0 1 0 0,1 0-1 0 0,-1 0 1 0 0,1 0 0 0 0,0 0-1 0 0,-1 0 1 0 0,1-1-1 0 0,0 1 1 0 0,-1 0-1 0 0,1 1 1 0 0,0-1 0 0 0,-1 0-1 0 0,1 0 1 0 0,0 0-1 0 0,-1 0 1 0 0,1 0 0 0 0,-1 0-1 0 0,1 0 1 0 0,0 0-1 0 0,0 1 1 0 0,-1-1-1 0 0,1 0 1 0 0,0 0 0 0 0,-1 0-1 0 0,1 1 1 0 0,0-1-1 0 0,0 0 1 0 0,-1 0 0 0 0,1 1-1 0 0,0-1 1 0 0,0 0-1 0 0,-1 1 1 0 0,-11 24 1454 0 0,-2 35-2265 0 0,13-57 996 0 0,-10 32-439 0 0,1-2-2041 0 0,7-14-4034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62 11907 0 0,'-1'-2'294'0'0,"1"0"1"0"0,-1 0-1 0 0,1 0 1 0 0,-1-1-1 0 0,1 1 1 0 0,0 0-1 0 0,0 0 1 0 0,0 0-1 0 0,0-1 1 0 0,1 1-1 0 0,-1 0 1 0 0,1 0 0 0 0,-1 0-1 0 0,1 0 1 0 0,0 0-1 0 0,-1 0 1 0 0,1 0-1 0 0,0 0 1 0 0,2-2-1 0 0,-1 2-287 0 0,0 0 0 0 0,0 1 0 0 0,0-1 0 0 0,1 1 0 0 0,-1 0 0 0 0,0-1 0 0 0,1 1 0 0 0,-1 0-1 0 0,1 1 1 0 0,-1-1 0 0 0,1 0 0 0 0,0 1 0 0 0,-1-1 0 0 0,1 1 0 0 0,4 0 0 0 0,-5-1-6 0 0,0 1 1 0 0,1 0-1 0 0,-1-1 1 0 0,1 1-1 0 0,-1 0 1 0 0,0 0 0 0 0,1 0-1 0 0,-1 1 1 0 0,0-1-1 0 0,1 1 1 0 0,-1-1-1 0 0,0 1 1 0 0,1 0-1 0 0,-1 0 1 0 0,0 0-1 0 0,0 0 1 0 0,0 0-1 0 0,0 0 1 0 0,0 0-1 0 0,0 1 1 0 0,0-1 0 0 0,0 1-1 0 0,0 0 1 0 0,-1-1-1 0 0,1 1 1 0 0,-1 0-1 0 0,1 0 1 0 0,-1 0-1 0 0,0 0 1 0 0,0 0-1 0 0,0 0 1 0 0,0 1-1 0 0,0-1 1 0 0,0 0-1 0 0,0 0 1 0 0,-1 1-1 0 0,1-1 1 0 0,-1 1 0 0 0,0-1-1 0 0,0 4 1 0 0,0 5 502 0 0,0 0-1 0 0,-1-1 1 0 0,-1 1 0 0 0,0 0 0 0 0,-1 0 0 0 0,0-1 0 0 0,-6 16 0 0 0,-7 13 2 0 0,-27 76 2047 0 0,31-56-4363 0 0,11-46-369 0 0,0 0 0 0 0,2 23 0 0 0,3-23-3862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20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8050 0 0,'-2'3'9433'0'0,"-2"5"-5225"0"0,-12 27-4458 0 0,14-28 1570 0 0,-36 74 187 0 0,-25 61-1048 0 0,58-127 88 0 0,5-3-4209 0 0,20-16-8057 0 0,-12-2 5547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21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 14627 0 0,'-4'-2'6554'0'0,"4"2"-6441"0"0,-9 14 1384 0 0,-5 20-1382 0 0,11-25-67 0 0,0 0-1 0 0,1 1 1 0 0,0-1-1 0 0,1 1 1 0 0,0 0-1 0 0,1 13 1 0 0,0-18-80 0 0,1-1 1 0 0,-1 0-1 0 0,1 1 1 0 0,0-1-1 0 0,0 0 1 0 0,1 1-1 0 0,-1-1 1 0 0,1 0-1 0 0,0 0 1 0 0,0 0-1 0 0,0 0 1 0 0,1-1-1 0 0,-1 1 1 0 0,1-1-1 0 0,0 1 1 0 0,4 3 0 0 0,55 42-196 0 0,-62-49 251 0 0,1 0 0 0 0,-1 1 0 0 0,0-1 1 0 0,1 1-1 0 0,-1-1 0 0 0,0 1 0 0 0,1 0 0 0 0,-1-1 1 0 0,0 1-1 0 0,0-1 0 0 0,1 1 0 0 0,-1-1 0 0 0,0 1 1 0 0,0 0-1 0 0,0-1 0 0 0,0 1 0 0 0,0-1 0 0 0,0 1 1 0 0,0 0-1 0 0,0-1 0 0 0,0 1 0 0 0,0-1 0 0 0,0 1 1 0 0,0 0-1 0 0,0-1 0 0 0,-1 1 0 0 0,1-1 0 0 0,-1 2 1 0 0,-15 16 599 0 0,11-14-735 0 0,-1 0 1 0 0,0 0-1 0 0,0 0 1 0 0,-11 4-1 0 0,15-7-535 0 0,-6 1-1546 0 0</inkml:trace>
  <inkml:trace contextRef="#ctx0" brushRef="#br0" timeOffset="1">4 71 17948 0 0,'0'0'97'0'0,"0"0"0"0"0,-1-1 0 0 0,1 1 0 0 0,0 0 0 0 0,0 0 1 0 0,-1-1-1 0 0,1 1 0 0 0,0 0 0 0 0,0 0 0 0 0,0-1 0 0 0,-1 1 0 0 0,1 0 0 0 0,0-1 1 0 0,0 1-1 0 0,0 0 0 0 0,0-1 0 0 0,0 1 0 0 0,0 0 0 0 0,0-1 0 0 0,0 1 0 0 0,0 0 0 0 0,-1-1 1 0 0,1 1-1 0 0,1 0 0 0 0,-1-1 0 0 0,0 1 0 0 0,0 0 0 0 0,0-1 0 0 0,0 1 0 0 0,0 0 1 0 0,0-1-1 0 0,0 1 0 0 0,0 0 0 0 0,0-1 0 0 0,1 1 0 0 0,-1 0 0 0 0,0-1 0 0 0,0 1 1 0 0,0 0-1 0 0,1 0 0 0 0,-1-1 0 0 0,0 1 0 0 0,1 0 0 0 0,21-9 1093 0 0,37 1-1572 0 0,-51 7 783 0 0,148-20-478 0 0,-54 3-6383 0 0,-87 18-726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26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44 7714 0 0,'-1'-1'580'0'0,"-1"0"0"0"0,1 0 0 0 0,-1 1 1 0 0,0-1-1 0 0,0 1 0 0 0,1-1 1 0 0,-1 1-1 0 0,0 0 0 0 0,1 0 0 0 0,-7 3 5152 0 0,26 0-4530 0 0,15-3-764 0 0,1-1-1 0 0,-1-1 1 0 0,46-10 0 0 0,-28 4-364 0 0,-44 7-933 0 0,82-11 2978 0 0,-57 6-4091 0 0,-18 3-3853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26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13 9874 0 0,'-21'-12'5199'0'0,"36"24"-2798"0"0,2 0-2145 0 0,4 1-234 0 0,-1 0 0 0 0,0 2-1 0 0,-1 0 1 0 0,-1 1 0 0 0,19 22 0 0 0,-36-37 43 0 0,0 1 0 0 0,1 0 0 0 0,-1-1 1 0 0,0 1-1 0 0,0 0 0 0 0,0 0 0 0 0,0 0 0 0 0,0 0 0 0 0,0 0 0 0 0,-1 0 0 0 0,1 0 0 0 0,-1 1 0 0 0,1-1 0 0 0,-1 0 1 0 0,0 0-1 0 0,0 0 0 0 0,0 0 0 0 0,0 1 0 0 0,0-1 0 0 0,-1 0 0 0 0,1 0 0 0 0,0 0 0 0 0,-1 0 0 0 0,0 0 1 0 0,0 0-1 0 0,1 0 0 0 0,-1 0 0 0 0,0 0 0 0 0,0 0 0 0 0,-1 0 0 0 0,1 0 0 0 0,0 0 0 0 0,-1-1 0 0 0,1 1 1 0 0,-3 1-1 0 0,-6 6 371 0 0,-1-1 1 0 0,1 0 0 0 0,-2 0 0 0 0,-21 10 0 0 0,2 0-1604 0 0,20-11 135 0 0,-6 5-2382 0 0,6-2-2248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31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99 9530 0 0,'-8'-8'14267'0'0,"9"1"-12540"0"0,0-2-3023 0 0,0 6 1244 0 0,0 1-1 0 0,-1-1 1 0 0,0 1 0 0 0,0-1-1 0 0,0 1 1 0 0,0-1 0 0 0,0 1-1 0 0,0-1 1 0 0,0 0 0 0 0,-1 1-1 0 0,1-1 1 0 0,-1 1 0 0 0,0-1-1 0 0,0 1 1 0 0,0 0 0 0 0,0-1 0 0 0,0 1-1 0 0,-1 0 1 0 0,1 0 0 0 0,-1 0-1 0 0,1 0 1 0 0,-1 0 0 0 0,0 0-1 0 0,1 0 1 0 0,-1 0 0 0 0,0 1-1 0 0,0-1 1 0 0,-1 1 0 0 0,1-1-1 0 0,0 1 1 0 0,0 0 0 0 0,-1 0 0 0 0,1 0-1 0 0,-1 0 1 0 0,1 1 0 0 0,0-1-1 0 0,-1 0 1 0 0,0 1 0 0 0,1 0-1 0 0,-1 0 1 0 0,1-1 0 0 0,-1 2-1 0 0,1-1 1 0 0,-1 0 0 0 0,1 0-1 0 0,-1 1 1 0 0,0-1 0 0 0,1 1 0 0 0,0 0-1 0 0,-1 0 1 0 0,1 0 0 0 0,-4 2-1 0 0,-10 7 74 0 0,1 1 0 0 0,0 1 0 0 0,0 0 1 0 0,1 1-1 0 0,1 1 0 0 0,1 0 0 0 0,-1 0 0 0 0,2 1 0 0 0,-13 22 0 0 0,21-30 19 0 0,-1 0 1 0 0,1 0-1 0 0,0 1 0 0 0,1 0 0 0 0,-1-1 1 0 0,2 1-1 0 0,-1 0 0 0 0,1 0 1 0 0,0 0-1 0 0,1 0 0 0 0,0 0 1 0 0,1 16-1 0 0,0-21-36 0 0,0 1 0 0 0,0-1-1 0 0,0 1 1 0 0,0-1 0 0 0,0 1 0 0 0,1-1 0 0 0,0 0 0 0 0,0 1-1 0 0,0-1 1 0 0,0 0 0 0 0,0 0 0 0 0,0 0 0 0 0,1-1 0 0 0,-1 1-1 0 0,1 0 1 0 0,0-1 0 0 0,0 0 0 0 0,0 0 0 0 0,0 0 0 0 0,0 0-1 0 0,0 0 1 0 0,1-1 0 0 0,-1 1 0 0 0,1-1 0 0 0,-1 0 0 0 0,1 0-1 0 0,-1 0 1 0 0,1 0 0 0 0,0-1 0 0 0,4 1 0 0 0,2-1-249 0 0,0 0 0 0 0,0 0 0 0 0,0-1 0 0 0,-1 0 0 0 0,1 0 1 0 0,0-1-1 0 0,0-1 0 0 0,-1 0 0 0 0,0 0 0 0 0,1-1 0 0 0,-1 0 0 0 0,13-8 1 0 0,-10 4-1886 0 0,0 0 0 0 0,0-1 1 0 0,-1 0-1 0 0,16-18 1 0 0,-18 20-3260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31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8 12659 0 0,'-1'-1'294'0'0,"0"1"-1"0"0,0-1 1 0 0,0 0 0 0 0,0 1 0 0 0,1-1 0 0 0,-1 1 0 0 0,0-1 0 0 0,0 1-1 0 0,0-1 1 0 0,-1 1 0 0 0,1-1 0 0 0,0 1 0 0 0,0 0 0 0 0,0 0 0 0 0,0 0 0 0 0,0-1-1 0 0,0 1 1 0 0,0 0 0 0 0,0 0 0 0 0,0 1 0 0 0,-1-1 0 0 0,1 0 0 0 0,-1 1-1 0 0,1-1-161 0 0,0 1-1 0 0,-1 0 0 0 0,1 0 1 0 0,0 0-1 0 0,0 0 0 0 0,0 0 0 0 0,0 0 1 0 0,1 0-1 0 0,-1 0 0 0 0,0 1 1 0 0,0-1-1 0 0,1 0 0 0 0,-1 0 1 0 0,1 1-1 0 0,-1-1 0 0 0,0 2 0 0 0,-1 9-250 0 0,-1 0-1 0 0,1 0 0 0 0,0 20 1 0 0,1-16 1100 0 0,1-14-928 0 0,-3 59 893 0 0,3-58-940 0 0,0 0-1 0 0,1 0 1 0 0,-1 0-1 0 0,0 0 0 0 0,1 0 1 0 0,0 0-1 0 0,0 0 0 0 0,0-1 1 0 0,0 1-1 0 0,0 0 1 0 0,0-1-1 0 0,1 1 0 0 0,-1-1 1 0 0,1 1-1 0 0,0-1 1 0 0,-1 0-1 0 0,1 1 0 0 0,3 1 1 0 0,-4-4-8 0 0,0 1 1 0 0,0-1 0 0 0,0 0-1 0 0,0 0 1 0 0,0 0 0 0 0,0 0-1 0 0,0 0 1 0 0,0 0 0 0 0,0 0-1 0 0,0 0 1 0 0,0 0-1 0 0,0-1 1 0 0,0 1 0 0 0,0 0-1 0 0,0-1 1 0 0,0 1 0 0 0,0-1-1 0 0,0 1 1 0 0,0-1 0 0 0,0 1-1 0 0,-1-1 1 0 0,1 1 0 0 0,0-1-1 0 0,0 0 1 0 0,-1 0-1 0 0,1 1 1 0 0,0-1 0 0 0,-1 0-1 0 0,1 0 1 0 0,0 0 0 0 0,0-1-1 0 0,21-33-791 0 0,-20 31 515 0 0,19-40-1032 0 0,-15 30 1120 0 0,1 0 0 0 0,15-24-1 0 0,-20 45 700 0 0,0 1-1 0 0,0-1 0 0 0,-1 0 1 0 0,0 0-1 0 0,0 12 0 0 0,-2-7-453 0 0,1 0-1 0 0,1 0 0 0 0,1 15 1 0 0,6-4-3500 0 0,-7-23 3037 0 0,0 1-1 0 0,0 0 1 0 0,0-1 0 0 0,0 1 0 0 0,0-1-1 0 0,0 1 1 0 0,0-1 0 0 0,0 0 0 0 0,0 1-1 0 0,0-1 1 0 0,0 0 0 0 0,0 0 0 0 0,0 1-1 0 0,0-1 1 0 0,0 0 0 0 0,1 0-1 0 0,-1 0 1 0 0,0-1 0 0 0,0 1 0 0 0,0 0-1 0 0,0 0 1 0 0,0-1 0 0 0,0 1 0 0 0,0 0-1 0 0,0-1 1 0 0,0 1 0 0 0,0-1-1 0 0,1 0 1 0 0,8-4-5030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18.0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0 12123 0 0,'-16'18'7775'0'0,"-70"78"-5408"0"0,6-14-1606 0 0,-29 33-851 0 0,104-110-2106 0 0,7-10-1762 0 0,8-9-1579 0 0,-3 4-1099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46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376 2134 8778 0 0,'-14'-6'7346'0'0,"-13"-15"-6022"0"0,10 7-703 0 0,-7-3-475 0 0,0-2 0 0 0,2-1 0 0 0,0-1 1 0 0,1-1-1 0 0,2 0 0 0 0,0-2 0 0 0,1 0 0 0 0,1-1 0 0 0,2-1 0 0 0,-16-33 0 0 0,15 24-59 0 0,2-1 0 0 0,1-1 0 0 0,2 0 0 0 0,2 0 0 0 0,1-1 0 0 0,1 0 0 0 0,-1-60 0 0 0,9 42-41 0 0,2 0 0 0 0,13-72 0 0 0,34-112-62 0 0,-37 182 81 0 0,13-63-35 0 0,28-116 228 0 0,-36 174-155 0 0,43-104 0 0 0,-52 148-128 0 0,1 0 0 0 0,1 1 0 0 0,0 0 0 0 0,1 1 0 0 0,1 0 0 0 0,1 1 0 0 0,0 1 0 0 0,24-21 0 0 0,-15 18-31 0 0,1 1 0 0 0,0 2 1 0 0,1 0-1 0 0,1 1 0 0 0,44-16 1 0 0,-45 20-17 0 0,1 2 0 0 0,0 0 0 0 0,0 1 0 0 0,0 2 0 0 0,1 1 0 0 0,52-1 1 0 0,-64 5 12 0 0,-1 1 1 0 0,0 1-1 0 0,0 0 1 0 0,0 1-1 0 0,0 1 1 0 0,-1 0-1 0 0,1 0 1 0 0,-1 2-1 0 0,0 0 1 0 0,0 0-1 0 0,-1 1 1 0 0,0 0-1 0 0,0 1 1 0 0,20 18-1 0 0,2 9 67 0 0,-1 1-1 0 0,-2 1 1 0 0,-2 2-1 0 0,-1 1 0 0 0,-2 1 1 0 0,-2 1-1 0 0,-2 1 1 0 0,16 47-1 0 0,-21-43 109 0 0,-2 1 1 0 0,-3 1-1 0 0,-2 0 0 0 0,-1 0 0 0 0,-3 1 0 0 0,-2 0 1 0 0,-3 0-1 0 0,-1 0 0 0 0,-3 0 0 0 0,-2 0 1 0 0,-2 0-1 0 0,-17 62 0 0 0,-42 121 793 0 0,46-172-683 0 0,-51 102 1 0 0,65-152-161 0 0,0 0 0 0 0,-1-1-1 0 0,0 1 1 0 0,0-2 0 0 0,-2 1 0 0 0,1-1 0 0 0,-1 0 0 0 0,0-1 0 0 0,-1 0 0 0 0,-19 12 0 0 0,8-9-84 0 0,0 0 0 0 0,0-2 0 0 0,-1-1 0 0 0,-41 11 0 0 0,57-18-123 0 0,-19 5-116 0 0,-1 2 0 0 0,-30 13 0 0 0,48-17-425 0 0,-1 1-1 0 0,1-1 1 0 0,-14 12-1 0 0,17-11-398 0 0,0-1 0 0 0,1 1 0 0 0,-1 0 0 0 0,1 0 0 0 0,0 0 0 0 0,-5 9-1 0 0,2 1-5995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3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13843 0 0,'-5'3'8495'0'0,"5"-3"-8329"0"0,-3 16 2657 0 0,-1 26-3214 0 0,3-33 1473 0 0,-15 126 702 0 0,6-62-1688 0 0,-1 80 1 0 0,11-152-214 0 0,2 34-410 0 0,3-18-1295 0 0,4-8-3571 0 0,-8-9 4884 0 0,0 0 0 0 0,0-1 0 0 0,0 1 0 0 0,0 0-1 0 0,-1-1 1 0 0,1 1 0 0 0,0-1 0 0 0,0 1 0 0 0,0-1-1 0 0,0 1 1 0 0,-1-1 0 0 0,1 0 0 0 0,0 1 0 0 0,-1-1-1 0 0,1 0 1 0 0,0 0 0 0 0,-1 1 0 0 0,1-1 0 0 0,-1 0-1 0 0,1 0 1 0 0,-1-1 0 0 0,4-6-5216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32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68 12387 0 0,'-25'-6'6478'0'0,"26"3"-4568"0"0,15 1-1667 0 0,22-2-70 0 0,54-11 0 0 0,-8-8-2882 0 0,-71 18 881 0 0,13-3-6101 0 0,-19 7 2312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3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49 13603 0 0,'-25'-2'5139'0'0,"42"-2"-1492"0"0,146-19-2465 0 0,-108 14-3774 0 0,-1-1-4237 0 0,-44 10 1636 0 0</inkml:trace>
  <inkml:trace contextRef="#ctx0" brushRef="#br0" timeOffset="1">85 156 13163 0 0,'-10'0'1672'0'0,"-4"-1"2765"0"0,31-4-2819 0 0,37-11-1333 0 0,15-4-2151 0 0,-20 15-8905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36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10146 0 0,'0'0'195'0'0,"-1"0"0"0"0,0 0 0 0 0,1 0 1 0 0,-1 1-1 0 0,0-1 0 0 0,0 0 0 0 0,1 0 0 0 0,-1 0 0 0 0,0 0 0 0 0,1 1 0 0 0,-1-1 0 0 0,1 0 0 0 0,-1 1 1 0 0,0-1-1 0 0,1 0 0 0 0,-1 1 0 0 0,1-1 0 0 0,-1 1 0 0 0,1-1 0 0 0,-1 1 0 0 0,1-1 0 0 0,-1 1 0 0 0,1-1 0 0 0,-1 1 1 0 0,1-1-1 0 0,0 1 0 0 0,-1 0 0 0 0,1-1 0 0 0,0 1 0 0 0,0 0 0 0 0,-1-1 0 0 0,1 2 0 0 0,-12 22 1086 0 0,-39 117 3127 0 0,23-60-3295 0 0,24-70-332 0 0,-2 4-4502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37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14315 0 0,'-6'7'6287'0'0,"-5"15"-5615"0"0,10-18-45 0 0,-9 21 200 0 0,1 1 1 0 0,-10 49-1 0 0,-4 11-774 0 0,23-84 606 0 0,-4 13-5071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37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55 14443 0 0,'-2'0'398'0'0,"1"0"0"0"0,-1-1 0 0 0,0 1 1 0 0,0 0-1 0 0,0-1 0 0 0,1 0 0 0 0,-1 1 0 0 0,0-1 0 0 0,1 0 0 0 0,-1 0 1 0 0,-2-1-1 0 0,4 1-360 0 0,1 0 0 0 0,-1 1 0 0 0,1-1 0 0 0,-1 0 1 0 0,1 1-1 0 0,-1-1 0 0 0,1 1 0 0 0,-1-1 0 0 0,1 0 0 0 0,0 1 1 0 0,-1 0-1 0 0,1-1 0 0 0,0 1 0 0 0,-1-1 0 0 0,1 1 0 0 0,0 0 1 0 0,0 0-1 0 0,-1-1 0 0 0,1 1 0 0 0,0 0 0 0 0,0 0 0 0 0,0 0 1 0 0,-1 0-1 0 0,3 0 0 0 0,38-15-1104 0 0,-33 11 772 0 0,1 1 0 0 0,-1 0 0 0 0,0 0-1 0 0,1 0 1 0 0,0 1 0 0 0,-1 1 0 0 0,1 0 0 0 0,17-1 0 0 0,-25 2 295 0 0,0 1-1 0 0,0-1 1 0 0,0 0-1 0 0,0 1 1 0 0,0-1-1 0 0,0 0 1 0 0,0 1-1 0 0,0 0 1 0 0,0-1-1 0 0,0 1 1 0 0,0-1-1 0 0,0 1 1 0 0,0 0-1 0 0,0 0 1 0 0,0 0 0 0 0,0-1-1 0 0,-1 1 1 0 0,1 0-1 0 0,0 0 1 0 0,-1 0-1 0 0,1 0 1 0 0,0 2-1 0 0,0 0 178 0 0,0 1 0 0 0,0-1 0 0 0,0 1 0 0 0,0 0-1 0 0,-1-1 1 0 0,1 1 0 0 0,-1 4 0 0 0,-1 7 823 0 0,0 0 0 0 0,-5 22-1 0 0,6-37-989 0 0,-27 101 2889 0 0,-2 5-1172 0 0,27-90-2264 0 0,-1 0-1 0 0,1 23 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37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53 13915 0 0,'0'-1'277'0'0,"-1"1"0"0"0,1 0-1 0 0,-1-1 1 0 0,1 1 0 0 0,0-1 0 0 0,-1 1-1 0 0,1-1 1 0 0,0 1 0 0 0,-1-1 0 0 0,1 1 0 0 0,0-1-1 0 0,0 0 1 0 0,0 1 0 0 0,-1-1 0 0 0,1 1-1 0 0,0-1 1 0 0,0 1 0 0 0,0-1 0 0 0,0 0 0 0 0,0 1-1 0 0,0-1 1 0 0,0 0 0 0 0,0 1 0 0 0,0-1 0 0 0,0 1-1 0 0,0-1 1 0 0,1 1 0 0 0,-1-1 0 0 0,0 0-1 0 0,0 1 1 0 0,1-1 0 0 0,-1 1 0 0 0,0-1 0 0 0,1 1-1 0 0,-1-1 1 0 0,24-7 959 0 0,-19 6-1432 0 0,10 0 234 0 0,0 0 0 0 0,27 0 0 0 0,-29 2-651 0 0,-1 0-1 0 0,1-1 1 0 0,0-1-1 0 0,24-6 1 0 0,-35 8-182 0 0,12-6-1807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40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 14387 0 0,'-1'0'541'0'0,"1"-1"-361"0"0,0 1 1 0 0,0 0-1 0 0,-1 0 0 0 0,1 0 1 0 0,0 0-1 0 0,0 0 0 0 0,0 0 1 0 0,-1 0-1 0 0,1 0 1 0 0,0-1-1 0 0,0 1 0 0 0,-1 0 1 0 0,1 0-1 0 0,0 0 0 0 0,0 0 1 0 0,-1 0-1 0 0,1 0 0 0 0,0 0 1 0 0,-1 0-1 0 0,1 1 0 0 0,-3 1 2706 0 0,3-2-2706 0 0,0 0 0 0 0,-1 0 1 0 0,1 1-1 0 0,0-1 0 0 0,0 0 1 0 0,0 0-1 0 0,0 1 0 0 0,0-1 1 0 0,-13 23 1457 0 0,-5 30-1971 0 0,9-12 531 0 0,3-15-239 0 0,1 0 0 0 0,1 0 1 0 0,0 29-1 0 0,5-47-2315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41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15555 0 0,'-1'0'299'0'0,"0"0"-1"0"0,0 0 0 0 0,1 0 1 0 0,-1 1-1 0 0,0-1 1 0 0,1 1-1 0 0,-1-1 0 0 0,0 0 1 0 0,1 1-1 0 0,-1-1 1 0 0,1 1-1 0 0,-1-1 0 0 0,1 1 1 0 0,-1-1-1 0 0,1 1 0 0 0,-1 0 1 0 0,1-1-1 0 0,-1 2 1 0 0,-14 28 867 0 0,9-19-455 0 0,1-3-556 0 0,0 1 0 0 0,1-1-1 0 0,0 1 1 0 0,0 0 0 0 0,1 0 0 0 0,0 1-1 0 0,1-1 1 0 0,-2 15 0 0 0,4-20-163 0 0,0 1 0 0 0,0-1 0 0 0,0 0 0 0 0,1 0 0 0 0,-1 1 0 0 0,1-1 0 0 0,0 0 0 0 0,1 0 0 0 0,-1 0 0 0 0,1 0 0 0 0,0 0 0 0 0,0 0 0 0 0,0 0 1 0 0,0-1-1 0 0,0 1 0 0 0,1-1 0 0 0,0 1 0 0 0,0-1 0 0 0,0 0 0 0 0,7 5 0 0 0,4 4-21 0 0,-8-8 29 0 0,0 1 0 0 0,0 0 0 0 0,0 0 0 0 0,-1 0-1 0 0,9 11 1 0 0,-13-14 4 0 0,0-1-1 0 0,0 1 0 0 0,-1 0 0 0 0,1-1 0 0 0,0 1 0 0 0,-1 0 0 0 0,1-1 0 0 0,-1 1 0 0 0,0 0 1 0 0,1 0-1 0 0,-1 0 0 0 0,0 0 0 0 0,0-1 0 0 0,0 1 0 0 0,0 0 0 0 0,-1 0 0 0 0,1 0 1 0 0,0-1-1 0 0,-1 1 0 0 0,1 0 0 0 0,-1 0 0 0 0,0-1 0 0 0,1 1 0 0 0,-1 0 0 0 0,0-1 0 0 0,0 1 1 0 0,0-1-1 0 0,0 1 0 0 0,-2 1 0 0 0,-1 2-226 0 0,-18 20-786 0 0,8-19-2782 0 0,-1-10-4757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17924 0 0,'9'-3'6395'0'0,"31"-2"-5044"0"0,25 4-690 0 0,-3 0-1459 0 0,-21-3-2996 0 0,-13 3-8678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48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484 1204 7986 0 0,'-1'-1'233'0'0,"0"1"0"0"0,0 0 0 0 0,0 0 0 0 0,0 0 0 0 0,0 0 0 0 0,0 0 0 0 0,1 0 0 0 0,-1 0 0 0 0,0 0 0 0 0,0 0 0 0 0,0 1 0 0 0,0-1 0 0 0,0 0 0 0 0,1 1 0 0 0,-1-1 0 0 0,0 0 0 0 0,0 1 0 0 0,0-1 0 0 0,1 1 0 0 0,-1-1 0 0 0,0 1 0 0 0,1-1 0 0 0,-2 2 0 0 0,-22 17 257 0 0,21-16 222 0 0,1-2-582 0 0,0 0 0 0 0,1 0-1 0 0,-1 0 1 0 0,0 0 0 0 0,0 0-1 0 0,0 0 1 0 0,0 0 0 0 0,0-1-1 0 0,0 1 1 0 0,0-1-1 0 0,0 0 1 0 0,0 0 0 0 0,-1 1-1 0 0,1-1 1 0 0,0 0 0 0 0,0-1-1 0 0,0 1 1 0 0,0 0-1 0 0,0-1 1 0 0,0 1 0 0 0,0-1-1 0 0,0 1 1 0 0,-3-3 0 0 0,-6-2 40 0 0,0 0 0 0 0,1-1 0 0 0,-12-9 0 0 0,-4-2 295 0 0,2 4-301 0 0,-1 0-27 0 0,0-1 0 0 0,1-2 0 0 0,-35-28 1 0 0,47 31-131 0 0,1 0 0 0 0,0 0 0 0 0,1-1 0 0 0,1-1 0 0 0,0 1 1 0 0,1-2-1 0 0,1 1 0 0 0,0-1 0 0 0,-7-27 0 0 0,1-5-5 0 0,2-1-1 0 0,-4-50 1 0 0,10 57-8 0 0,2 1 1 0 0,1-1 0 0 0,2 0 0 0 0,2 0 0 0 0,2 1-1 0 0,17-78 1 0 0,-16 101-6 0 0,1 0 0 0 0,0 0-1 0 0,1 1 1 0 0,1 0 0 0 0,0 1 0 0 0,1 0-1 0 0,1 0 1 0 0,1 0 0 0 0,0 2 0 0 0,1-1 0 0 0,0 1-1 0 0,2 1 1 0 0,-1 1 0 0 0,1 0 0 0 0,1 0-1 0 0,0 1 1 0 0,30-15 0 0 0,-20 14-63 0 0,1 1-1 0 0,0 1 1 0 0,0 1 0 0 0,1 1-1 0 0,0 2 1 0 0,1 0 0 0 0,-1 2-1 0 0,1 2 1 0 0,54 0 0 0 0,-68 3 11 0 0,1 0 0 0 0,0 1-1 0 0,-1 1 1 0 0,0 0 0 0 0,0 1 0 0 0,0 1 0 0 0,0 0 0 0 0,0 1 0 0 0,-1 0 0 0 0,0 1 0 0 0,0 0 0 0 0,-1 1 0 0 0,0 1 0 0 0,-1 0 0 0 0,1 1 0 0 0,-2 0 0 0 0,1 0 0 0 0,-2 1 0 0 0,1 0 0 0 0,10 18 0 0 0,-6-5 190 0 0,-2 1 1 0 0,0 0 0 0 0,-2 0-1 0 0,-1 1 1 0 0,-1 0 0 0 0,5 30-1 0 0,-2 6 313 0 0,3 98-1 0 0,-13-153-385 0 0,-1 0 0 0 0,0 1 0 0 0,-1-1 0 0 0,1 0 1 0 0,-2 0-1 0 0,1 1 0 0 0,-1-1 0 0 0,0 0 0 0 0,0 0 0 0 0,0-1 0 0 0,-1 1 0 0 0,-1 0 0 0 0,1-1 0 0 0,-1 0 0 0 0,0 0 0 0 0,0 0 0 0 0,-1 0 1 0 0,1-1-1 0 0,-10 9 0 0 0,-5 8-47 0 0,2 0 1 0 0,1 1-1 0 0,0 1 1 0 0,-22 48-1 0 0,13-24 74 0 0,-84 192 193 0 0,69-143-176 0 0,28-69-43 0 0,-27 69 201 0 0,39-91-1559 0 0,7-18-1789 0 0,8-19-3570 0 0,-9 19 457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42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46 8170 0 0,'-4'-8'9320'0'0,"12"5"-6393"0"0,0 1-3137 0 0,33-8 1044 0 0,56-6 0 0 0,-50 11-4504 0 0,-1 4-6129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42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10538 0 0,'-1'-3'6562'0'0,"26"-5"-5464"0"0,37-6-3605 0 0,-4 0-4541 0 0,-47 9 1526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42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78 7850 0 0,'-4'0'1119'0'0,"0"-2"1"0"0,0 1-1 0 0,0 0 1 0 0,0-1-1 0 0,0 0 1 0 0,1 0-1 0 0,-1 0 1 0 0,1 0-1 0 0,-5-3 1 0 0,8 4-974 0 0,-1 1-1 0 0,1-1 1 0 0,-1 1 0 0 0,1-1-1 0 0,-1 0 1 0 0,1 1 0 0 0,-1-1 0 0 0,1 0-1 0 0,0 1 1 0 0,-1-1 0 0 0,1 0-1 0 0,0 0 1 0 0,0 1 0 0 0,0-1 0 0 0,-1 0-1 0 0,1 0 1 0 0,0 0 0 0 0,0 1-1 0 0,0-1 1 0 0,0-1 0 0 0,1 0-166 0 0,-1 1 0 0 0,1-1 0 0 0,0 1 0 0 0,0-1 0 0 0,-1 1 0 0 0,1-1 0 0 0,0 1 0 0 0,0 0 0 0 0,0 0 0 0 0,0-1 0 0 0,0 1 0 0 0,1 0 0 0 0,-1 0 0 0 0,2-1 0 0 0,0-1-13 0 0,0 1 1 0 0,1 0 0 0 0,-1 0-1 0 0,1 0 1 0 0,0 0 0 0 0,-1 0-1 0 0,1 1 1 0 0,0 0-1 0 0,0 0 1 0 0,0 0 0 0 0,0 0-1 0 0,0 0 1 0 0,0 1 0 0 0,0 0-1 0 0,0-1 1 0 0,4 2 0 0 0,-6-1 14 0 0,0 1-1 0 0,0-1 1 0 0,0 1 0 0 0,-1 0 0 0 0,1 0 0 0 0,0 0 0 0 0,0 0 0 0 0,-1 0 0 0 0,1 0 0 0 0,-1 0 0 0 0,1 0-1 0 0,-1 1 1 0 0,1-1 0 0 0,-1 1 0 0 0,0-1 0 0 0,0 1 0 0 0,0-1 0 0 0,0 1 0 0 0,0 0 0 0 0,0-1 0 0 0,0 1-1 0 0,0 0 1 0 0,-1 0 0 0 0,1 0 0 0 0,0 0 0 0 0,-1-1 0 0 0,0 1 0 0 0,0 0 0 0 0,1 0 0 0 0,-1 0 0 0 0,0 0-1 0 0,0 0 1 0 0,-1 0 0 0 0,1 0 0 0 0,-1 2 0 0 0,0 8 114 0 0,-1 0 0 0 0,-1 0 0 0 0,0-1 0 0 0,0 1 0 0 0,-1-1 0 0 0,-1 1 0 0 0,0-1 0 0 0,0-1 0 0 0,-1 1 0 0 0,-1-1 0 0 0,0 0 0 0 0,0 0 0 0 0,-17 17 1 0 0,5-9 365 0 0,0 0 1 0 0,-2-1-1 0 0,0-2 1 0 0,-1 0-1 0 0,-31 16 1 0 0,43-25-315 0 0,7-4-90 0 0,-1 1 0 0 0,1-1 0 0 0,-1-1 0 0 0,1 1 0 0 0,-1 0 0 0 0,0-1 0 0 0,-6 2 0 0 0,10-3 8 0 0,26-3-15 0 0,36-4 121 0 0,79-19-1 0 0,-62 10-184 0 0,43-10-25 0 0,-117 25 792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43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9482 0 0,'5'-1'5897'0'0,"33"-5"-367"0"0,-10 2-5095 0 0,0-2-1 0 0,38-13 1 0 0,-51 10-346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4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13611 0 0,'-2'0'267'0'0,"0"1"0"0"0,0-1 0 0 0,0 1 0 0 0,-1 0 0 0 0,1-1 0 0 0,0 1 0 0 0,0 0 0 0 0,0 0 0 0 0,0 1 0 0 0,0-1 0 0 0,1 0 0 0 0,-1 1 0 0 0,0-1 0 0 0,1 1 0 0 0,-1 0 0 0 0,1-1 1 0 0,-1 1-1 0 0,1 0 0 0 0,-2 3 0 0 0,1-1-26 0 0,0 1 1 0 0,0 0 0 0 0,1-1-1 0 0,-1 1 1 0 0,1 0-1 0 0,0 0 1 0 0,0 0 0 0 0,1 8-1 0 0,0 1-213 0 0,0 0 0 0 0,2 0-1 0 0,0 0 1 0 0,0 0 0 0 0,7 21 0 0 0,12 12-3786 0 0,-1-19-4947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44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59 12939 0 0,'1'-3'6876'0'0,"-3"-5"-3573"0"0,0 5-3365 0 0,1 0 0 0 0,0-1 0 0 0,-1 1 0 0 0,0 0 0 0 0,1 0 0 0 0,-1 0 0 0 0,0 0 0 0 0,-1 0 0 0 0,1 0 0 0 0,-1 0 0 0 0,1 1 0 0 0,-1-1 0 0 0,-5-3 0 0 0,4 5 38 0 0,0 1 0 0 0,0-1 0 0 0,0 1 0 0 0,0 0 0 0 0,0 0 1 0 0,1 0-1 0 0,-1 1 0 0 0,0-1 0 0 0,0 1 0 0 0,0 0 0 0 0,1 0 0 0 0,-1 0 0 0 0,0 1 0 0 0,1-1 0 0 0,-1 1 0 0 0,1 0 0 0 0,0 0 1 0 0,-1 0-1 0 0,1 0 0 0 0,0 1 0 0 0,-3 3 0 0 0,-5 3 99 0 0,1 1 0 0 0,1-1-1 0 0,0 2 1 0 0,-14 19 0 0 0,20-24-59 0 0,0 0-1 0 0,0 0 1 0 0,1 0 0 0 0,0 0-1 0 0,0 0 1 0 0,1 1 0 0 0,0-1-1 0 0,0 1 1 0 0,0-1 0 0 0,1 1-1 0 0,0-1 1 0 0,0 1 0 0 0,0-1-1 0 0,1 1 1 0 0,0-1 0 0 0,0 0-1 0 0,1 1 1 0 0,0-1 0 0 0,4 9-1 0 0,-5-12-9 0 0,0 1 0 0 0,1-1 0 0 0,-1 0-1 0 0,1 0 1 0 0,0 0 0 0 0,0 0 0 0 0,0 0-1 0 0,1-1 1 0 0,-1 1 0 0 0,1 0-1 0 0,-1-1 1 0 0,1 0 0 0 0,0 0 0 0 0,0 0-1 0 0,0 0 1 0 0,0 0 0 0 0,0 0 0 0 0,0-1-1 0 0,1 1 1 0 0,-1-1 0 0 0,0 0 0 0 0,1 0-1 0 0,-1 0 1 0 0,1-1 0 0 0,-1 1-1 0 0,1-1 1 0 0,-1 0 0 0 0,1 0 0 0 0,0 0-1 0 0,-1 0 1 0 0,1-1 0 0 0,-1 0 0 0 0,1 1-1 0 0,-1-1 1 0 0,0 0 0 0 0,5-2 0 0 0,-1-1-351 0 0,0 1 1 0 0,0-1 0 0 0,-1 0-1 0 0,1 0 1 0 0,8-9 0 0 0,30-29-5645 0 0,-18 15-142 0 0,-17 17 686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4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 8994 0 0,'-14'-8'7316'0'0,"6"13"-3945"0"0,1 27-2177 0 0,5-17-395 0 0,-1 2-389 0 0,0 1 0 0 0,0 30 0 0 0,3-43-423 0 0,0-1 1 0 0,0 0-1 0 0,1 1 0 0 0,-1-1 1 0 0,1 0-1 0 0,0 0 1 0 0,0 0-1 0 0,0 0 0 0 0,1 0 1 0 0,-1 0-1 0 0,1 0 0 0 0,0 0 1 0 0,0 0-1 0 0,1-1 1 0 0,-1 1-1 0 0,1-1 0 0 0,3 4 1 0 0,-5-6-6 0 0,0-1 0 0 0,-1 1 0 0 0,1-1 0 0 0,0 1 0 0 0,0-1 0 0 0,0 0 0 0 0,-1 1 0 0 0,1-1 0 0 0,0 0 0 0 0,0 1 0 0 0,0-1 0 0 0,0 0 0 0 0,-1 0 0 0 0,1 0 0 0 0,0 0 0 0 0,0 0 0 0 0,0 0 0 0 0,0 0 0 0 0,0 0 0 0 0,-1 0 0 0 0,1-1 0 0 0,0 1 0 0 0,0 0 0 0 0,1-1 0 0 0,21-16-570 0 0,-17 9 134 0 0,0 1-1 0 0,0-1 1 0 0,7-14 0 0 0,-5 7-452 0 0,0-1 0 0 0,-2 0 0 0 0,8-26 0 0 0,-9 3 2417 0 0,-4 51 2595 0 0,2 13-2593 0 0,0-7-1316 0 0,9 37 514 0 0,0-32-3115 0 0,-11-22 1988 0 0,0 0-1 0 0,0 0 1 0 0,0 0 0 0 0,0-1 0 0 0,0 1 0 0 0,1 0-1 0 0,-1 0 1 0 0,0-1 0 0 0,0 1 0 0 0,1 0 0 0 0,-1-1-1 0 0,0 1 1 0 0,1-1 0 0 0,1 1 0 0 0,14-7-5994 0 0,-10 2 1408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45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 14595 0 0,'-11'8'8361'0'0,"1"11"-5692"0"0,-4 26-2802 0 0,12-38 999 0 0,-3 14-652 0 0,1-1 0 0 0,1 1 1 0 0,1 1-1 0 0,0 40 1 0 0,4-38-1114 0 0,0 0 0 0 0,6 24 0 0 0,1-20-2660 0 0,-5-20-537 0 0</inkml:trace>
  <inkml:trace contextRef="#ctx0" brushRef="#br0" timeOffset="1">20 167 15579 0 0,'-10'-6'2370'0'0,"0"-2"2715"0"0,27 1-3643 0 0,15 1-1845 0 0,0 1 0 0 0,46 0 0 0 0,-30 4-2865 0 0,0 1-3536 0 0,-31 0 3144 0 0,-7 0-2410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45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20 11010 0 0,'0'-1'319'0'0,"-1"-1"0"0"0,-1 1 0 0 0,1 0 0 0 0,0-1 0 0 0,0 1 0 0 0,0 0 0 0 0,-1 0 0 0 0,1 0 0 0 0,0 0 0 0 0,-1 0 0 0 0,1 0 0 0 0,-1 0 0 0 0,1 0 0 0 0,-1 1 0 0 0,0-1 0 0 0,1 0 0 0 0,-1 1 0 0 0,0 0 0 0 0,1-1 0 0 0,-1 1 0 0 0,0 0 0 0 0,0 0 0 0 0,1 0 0 0 0,-3 0 0 0 0,1 1-92 0 0,0 0 0 0 0,0 0 1 0 0,-1 0-1 0 0,1 0 0 0 0,1 1 1 0 0,-1-1-1 0 0,0 1 0 0 0,0 0 0 0 0,1 0 1 0 0,-1 0-1 0 0,-4 5 0 0 0,-2 3 0 0 0,0 1-1 0 0,0 0 0 0 0,1 0 0 0 0,-12 24 1 0 0,15-23-104 0 0,0 0 0 0 0,1 0 0 0 0,0 1 1 0 0,1-1-1 0 0,0 1 0 0 0,1 0 1 0 0,1 0-1 0 0,0 0 0 0 0,1 19 1 0 0,0-26-304 0 0,0-1 0 0 0,0 1 1 0 0,1 0-1 0 0,0-1 1 0 0,0 1-1 0 0,1-1 1 0 0,0 0-1 0 0,-1 1 1 0 0,2-1-1 0 0,-1 0 1 0 0,1 0-1 0 0,-1 0 1 0 0,1 0-1 0 0,1-1 1 0 0,-1 1-1 0 0,1-1 0 0 0,0 0 1 0 0,0 0-1 0 0,0 0 1 0 0,0-1-1 0 0,0 1 1 0 0,1-1-1 0 0,0 0 1 0 0,6 3-1 0 0,-7-5-596 0 0,-1 0-1 0 0,1 0 0 0 0,0 0 0 0 0,-1-1 1 0 0,1 1-1 0 0,0-1 0 0 0,-1 0 1 0 0,1 0-1 0 0,0 0 0 0 0,-1-1 1 0 0,1 1-1 0 0,4-2 0 0 0,2-1-5201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4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27 12011 0 0,'-1'0'229'0'0,"1"-1"1"0"0,-1 0-1 0 0,0 1 1 0 0,0-1 0 0 0,0 1-1 0 0,0-1 1 0 0,0 1 0 0 0,0-1-1 0 0,0 1 1 0 0,0 0 0 0 0,0-1-1 0 0,0 1 1 0 0,-1 0-1 0 0,1 0 1 0 0,0 0 0 0 0,0 0-1 0 0,0 0 1 0 0,0 0 0 0 0,0 0-1 0 0,0 0 1 0 0,0 0 0 0 0,0 1-1 0 0,0-1 1 0 0,-1 0-1 0 0,1 1 1 0 0,-1 0 0 0 0,0 0-12 0 0,-1 1 1 0 0,1 0-1 0 0,0 0 1 0 0,0 0-1 0 0,0 0 1 0 0,0 0-1 0 0,1 0 1 0 0,-1 1-1 0 0,0-1 1 0 0,-1 4-1 0 0,-4 9 149 0 0,1 0 1 0 0,-8 30-1 0 0,13-40-40 0 0,-1 2-229 0 0,1 1-1 0 0,0-1 1 0 0,0 0 0 0 0,1 1-1 0 0,0-1 1 0 0,0 1-1 0 0,1-1 1 0 0,0 0-1 0 0,0 1 1 0 0,0-1-1 0 0,1 0 1 0 0,1 0 0 0 0,-1 0-1 0 0,5 9 1 0 0,-6-13-80 0 0,1-1 1 0 0,-1 1 0 0 0,1-1 0 0 0,0 1 0 0 0,-1-1 0 0 0,1 0 0 0 0,0 0 0 0 0,0 0-1 0 0,0 0 1 0 0,1 0 0 0 0,-1 0 0 0 0,0 0 0 0 0,1-1 0 0 0,-1 1 0 0 0,1-1 0 0 0,0 0-1 0 0,-1 0 1 0 0,1 0 0 0 0,0 0 0 0 0,0 0 0 0 0,-1-1 0 0 0,1 1 0 0 0,0-1-1 0 0,0 0 1 0 0,0 0 0 0 0,0 0 0 0 0,0 0 0 0 0,0 0 0 0 0,0 0 0 0 0,-1-1 0 0 0,1 0-1 0 0,0 1 1 0 0,0-1 0 0 0,-1 0 0 0 0,1 0 0 0 0,0-1 0 0 0,-1 1 0 0 0,5-3 0 0 0,2-1-64 0 0,0-1 0 0 0,0 0 1 0 0,0 0-1 0 0,-1-1 1 0 0,0 0-1 0 0,0-1 1 0 0,-1 1-1 0 0,0-1 0 0 0,0-1 1 0 0,-1 1-1 0 0,0-1 1 0 0,5-10-1 0 0,-9 14 13 0 0,0 0-1 0 0,0 0 1 0 0,0 1 0 0 0,-1-1-1 0 0,0 0 1 0 0,0 0 0 0 0,0-1-1 0 0,0 1 1 0 0,-1 0-1 0 0,0 0 1 0 0,0 0 0 0 0,0 0-1 0 0,-1 0 1 0 0,0 0-1 0 0,0 0 1 0 0,0 0 0 0 0,0 0-1 0 0,-1 0 1 0 0,0 0 0 0 0,0 0-1 0 0,0 1 1 0 0,-1-1-1 0 0,1 1 1 0 0,-1 0 0 0 0,0-1-1 0 0,-7-6 1 0 0,6 8-30 0 0,1 0 0 0 0,-1 0 0 0 0,1 0 0 0 0,-1 0 0 0 0,0 1 0 0 0,0 0 1 0 0,0-1-1 0 0,-1 2 0 0 0,1-1 0 0 0,0 0 0 0 0,-1 1 0 0 0,1 0 0 0 0,-1 0 0 0 0,1 0 0 0 0,-1 1 1 0 0,1-1-1 0 0,-1 1 0 0 0,0 0 0 0 0,-5 1 0 0 0,2 0-742 0 0,0 0 0 0 0,1 1 0 0 0,-1-1 0 0 0,-10 6 0 0 0,11-4-1062 0 0,-1 0-1 0 0,1 1 0 0 0,1 0 0 0 0,-8 5 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48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51 6465 0 0,'-2'-12'1542'0'0,"2"12"-1493"0"0,-1-1 1 0 0,1 1-1 0 0,0-1 0 0 0,0 1 0 0 0,0-1 0 0 0,-1 0 1 0 0,1 1-1 0 0,0-1 0 0 0,0 1 0 0 0,0-1 0 0 0,0 1 1 0 0,0-1-1 0 0,0 0 0 0 0,0 1 0 0 0,0-1 0 0 0,1 1 1 0 0,-1-1-1 0 0,0 1 0 0 0,0-1 0 0 0,0 1 0 0 0,1-1 1 0 0,-1 1-1 0 0,0-1 0 0 0,0 1 0 0 0,1-1 0 0 0,-1 1 1 0 0,0-1-1 0 0,1 1 0 0 0,-1 0 0 0 0,1-1 1 0 0,-1 1-1 0 0,1-1 0 0 0,-1 1 0 0 0,0 0 0 0 0,1 0 1 0 0,-1-1-1 0 0,1 1 0 0 0,0 0 0 0 0,0 0 30 0 0,-1 0 0 0 0,1 1-1 0 0,-1-1 1 0 0,1 1 0 0 0,-1-1-1 0 0,1 1 1 0 0,-1-1 0 0 0,1 1 0 0 0,-1-1-1 0 0,1 1 1 0 0,-1-1 0 0 0,0 1 0 0 0,1 0-1 0 0,-1-1 1 0 0,0 1 0 0 0,0-1-1 0 0,1 1 1 0 0,-1 0 0 0 0,0-1 0 0 0,0 1-1 0 0,0 0 1 0 0,0-1 0 0 0,0 1 0 0 0,0 0-1 0 0,0 0 1 0 0,0-1 0 0 0,0 1-1 0 0,0 0 1 0 0,-1 0 0 0 0,1 27 989 0 0,-14 71 1159 0 0,-31 111 0 0 0,-41 93-299 0 0,82-291-1878 0 0,-15 50 131 0 0,-74 294 438 0 0,93-341-341 0 0,9-24 204 0 0,9-7-587 0 0,-9 10 97 0 0,0 1-1 0 0,1 0 1 0 0,0 0 0 0 0,0 1-1 0 0,1 0 1 0 0,12-3-1 0 0,70-12-130 0 0,-42 10 122 0 0,77-12-339 0 0,-110 20-72 0 0,-11 0 1612 0 0,-9-14-194 0 0,0 7-1029 0 0,-43-157 106 0 0,-8-37-198 0 0,47 153 82 0 0,1-2-1 0 0,3 1 0 0 0,3 0 0 0 0,6-54 1 0 0,0-51-107 0 0,-7 132 128 0 0,1 9 141 0 0,0 0 0 0 0,-1 0 0 0 0,-1 1 0 0 0,-1-1 0 0 0,0 0 0 0 0,0 1 0 0 0,-1-1 0 0 0,-7-15 0 0 0,10 32-828 0 0,0-2 115 0 0,0 0 0 0 0,0 0 1 0 0,0 0-1 0 0,1 0 0 0 0,-1 0 0 0 0,0 0 1 0 0,0 1-1 0 0,0-1 0 0 0,1 0 0 0 0,-1 0 1 0 0,1 0-1 0 0,-1 0 0 0 0,1-1 0 0 0,-1 1 1 0 0,1 0-1 0 0,-1 0 0 0 0,1 0 0 0 0,0 0 1 0 0,-1 0-1 0 0,3 1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46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12395 0 0,'23'22'5292'0'0,"-15"-16"-4750"0"0,-2 0 0 0 0,1 0 0 0 0,-1 1 0 0 0,0 0 0 0 0,8 12 0 0 0,-6-6-201 0 0,-1 0 0 0 0,0 1 0 0 0,-1 0-1 0 0,-1 0 1 0 0,0 0 0 0 0,-1 1 0 0 0,0-1 0 0 0,2 30 0 0 0,-5-34-390 0 0,-1-1 0 0 0,-1 1 0 0 0,0-1 1 0 0,0 1-1 0 0,0-1 0 0 0,-1 1 0 0 0,-1-1 0 0 0,0 0 1 0 0,0 0-1 0 0,-1 0 0 0 0,0 0 0 0 0,0 0 1 0 0,-1-1-1 0 0,0 0 0 0 0,-7 9 0 0 0,9-14-197 0 0,-26 33-4077 0 0,6-14-3693 0 0,11-11 848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49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8 9786 0 0,'2'14'9408'0'0,"-6"26"-7801"0"0,2-18-671 0 0,-1 10-27 0 0,-2 1 0 0 0,-11 37 0 0 0,2-9-498 0 0,14-71-503 0 0,0-1 1 0 0,1 1 0 0 0,0 0 0 0 0,4-20 0 0 0,2 14-46 0 0,0 1-1 0 0,0 0 1 0 0,2 0 0 0 0,0 1 0 0 0,1 0 0 0 0,0 1 0 0 0,1 0 0 0 0,0 0 0 0 0,1 1 0 0 0,0 1 0 0 0,27-19 0 0 0,-39 29 153 0 0,1 1 0 0 0,-1-1 1 0 0,1 1-1 0 0,0-1 0 0 0,-1 1 0 0 0,1 0 0 0 0,0-1 0 0 0,-1 1 0 0 0,1 0 0 0 0,0 0 0 0 0,-1-1 1 0 0,1 1-1 0 0,0 0 0 0 0,0 0 0 0 0,-1 0 0 0 0,1 0 0 0 0,0 0 0 0 0,-1 0 0 0 0,1 0 0 0 0,0 0 0 0 0,0 0 1 0 0,-1 0-1 0 0,1 0 0 0 0,0 1 0 0 0,-1-1 0 0 0,1 0 0 0 0,0 0 0 0 0,-1 1 0 0 0,1-1 0 0 0,0 0 1 0 0,-1 1-1 0 0,1-1 0 0 0,0 1 0 0 0,0 1 32 0 0,0 0 0 0 0,1 0 0 0 0,-1 0 0 0 0,-1 0 0 0 0,1 0 0 0 0,0 0 0 0 0,0 0 0 0 0,-1 0 0 0 0,0 0 0 0 0,1 0 0 0 0,-1 3 0 0 0,1 9 210 0 0,-1-1 1 0 0,-2 22-1 0 0,-28 115 844 0 0,36-165-1297 0 0,1 0 1 0 0,11-20 0 0 0,18-38-1505 0 0,-29 54 1287 0 0,19-33-1 0 0,-23 47 420 0 0,1-1-1 0 0,-1 1 1 0 0,1 0-1 0 0,0 1 1 0 0,0-1-1 0 0,1 1 1 0 0,-1-1-1 0 0,1 1 1 0 0,0 1-1 0 0,8-6 1 0 0,-13 9 20 0 0,0 0 1 0 0,1 0-1 0 0,-1 0 1 0 0,1-1-1 0 0,-1 1 1 0 0,0 0-1 0 0,1 0 1 0 0,-1 0-1 0 0,1 0 1 0 0,-1 0-1 0 0,1 0 1 0 0,-1 0-1 0 0,1 0 1 0 0,-1 0 0 0 0,1 0-1 0 0,-1 0 1 0 0,0 0-1 0 0,1 0 1 0 0,-1 1-1 0 0,1-1 1 0 0,-1 0-1 0 0,1 0 1 0 0,-1 0-1 0 0,0 1 1 0 0,1-1-1 0 0,-1 0 1 0 0,0 0-1 0 0,1 1 1 0 0,-1-1-1 0 0,0 0 1 0 0,1 1 0 0 0,-1-1-1 0 0,1 1 1 0 0,7 20 639 0 0,-3 22 175 0 0,-5-42-824 0 0,0 110 1282 0 0,-2-41-3294 0 0,17-92-12462 0 0,-10 12 8092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50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18 13371 0 0,'-4'-3'613'0'0,"-10"-8"5661"0"0,32 8-3534 0 0,-8 3-3521 0 0,1 1 0 0 0,-1 0 1 0 0,15 4-1 0 0,11 6-9595 0 0,-28-7 4254 0 0</inkml:trace>
  <inkml:trace contextRef="#ctx0" brushRef="#br0" timeOffset="1">142 188 14195 0 0,'-6'5'590'0'0,"1"0"0"0"0,0 1 0 0 0,1-1 0 0 0,-1 1-1 0 0,1 1 1 0 0,0-1 0 0 0,0 0 0 0 0,1 1 0 0 0,0 0 0 0 0,0 0 0 0 0,1 0-1 0 0,-2 7 1 0 0,3-9-594 0 0,0 0-1 0 0,0 0 0 0 0,0 1 1 0 0,1-1-1 0 0,0 0 0 0 0,0 0 0 0 0,0 0 1 0 0,1 1-1 0 0,0-1 0 0 0,0 0 1 0 0,0 0-1 0 0,1 0 0 0 0,-1 0 0 0 0,1 0 1 0 0,0-1-1 0 0,1 1 0 0 0,-1 0 1 0 0,4 4-1 0 0,7 3-2983 0 0,-12-12 2590 0 0,-1 1 0 0 0,1-1 0 0 0,0 1 0 0 0,0-1 0 0 0,0 0 0 0 0,0 1 0 0 0,0-1 0 0 0,0 0 0 0 0,0 0 0 0 0,-1 1 0 0 0,1-1 0 0 0,0 0 0 0 0,0 0 0 0 0,0 0 0 0 0,0 0 0 0 0,0 0 0 0 0,0 0 0 0 0,0-1 0 0 0,0 1 0 0 0,0 0 0 0 0,0 0 0 0 0,0-1 0 0 0,0 1 1 0 0,1-1-1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50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3 13819 0 0,'-1'-1'1178'0'0,"1"0"-1047"0"0,0 1-1 0 0,-1 0 1 0 0,1 0 0 0 0,0 0 0 0 0,0 0 0 0 0,0 0 0 0 0,0 0 0 0 0,-1 0-1 0 0,1 0 1 0 0,-4 2 3272 0 0,4-2-3273 0 0,0 0 1 0 0,0 0 0 0 0,0 1 0 0 0,0-1 0 0 0,0 0 0 0 0,0 0 0 0 0,0 0 0 0 0,0 0-1 0 0,0 1 1 0 0,0-1 0 0 0,0 0 0 0 0,0 0 0 0 0,0 0 0 0 0,0 1 0 0 0,-7 22 2523 0 0,-4 36-2481 0 0,9-50 576 0 0,-25 100 299 0 0,1-10-249 0 0,22-46-774 0 0,4-52-108 0 0,-10-34-2738 0 0,8 31 2744 0 0,1-1 1 0 0,-1 1 0 0 0,0 0-1 0 0,0-1 1 0 0,0 1 0 0 0,0 0-1 0 0,0 0 1 0 0,0 0 0 0 0,0 1-1 0 0,-1-1 1 0 0,1 0 0 0 0,-1 1-1 0 0,1 0 1 0 0,-1-1 0 0 0,0 1-1 0 0,0 0 1 0 0,1 0 0 0 0,-1 1-1 0 0,0-1 1 0 0,0 1 0 0 0,0-1-1 0 0,0 1 1 0 0,0 0 0 0 0,1 0-1 0 0,-1 0 1 0 0,0 0 0 0 0,0 1-1 0 0,0-1 1 0 0,0 1 0 0 0,0 0-1 0 0,1 0 1 0 0,-1 0 0 0 0,0 0-1 0 0,0 0 1 0 0,1 0 0 0 0,-5 4-1 0 0,4-4 147 0 0,1 0 0 0 0,-1 1 0 0 0,1-1 0 0 0,-1 1-1 0 0,1 0 1 0 0,0 0 0 0 0,0 0 0 0 0,0 0 0 0 0,0 0 0 0 0,0 0 0 0 0,0 0 0 0 0,1 1-1 0 0,-1-1 1 0 0,1 1 0 0 0,-1-1 0 0 0,1 1 0 0 0,0-1 0 0 0,0 1 0 0 0,0 0 0 0 0,0 0-1 0 0,1-1 1 0 0,-1 1 0 0 0,1 0 0 0 0,-1 0 0 0 0,1 0 0 0 0,0 0 0 0 0,0 0-1 0 0,1 0 1 0 0,-1-1 0 0 0,1 1 0 0 0,-1 0 0 0 0,1 0 0 0 0,0 0 0 0 0,0-1 0 0 0,0 1-1 0 0,0 0 1 0 0,3 4 0 0 0,-2-4-57 0 0,1 0 0 0 0,-1 0 0 0 0,1 0-1 0 0,-1 0 1 0 0,1-1 0 0 0,0 1 0 0 0,0-1 0 0 0,0 0 0 0 0,0 0-1 0 0,0 0 1 0 0,1 0 0 0 0,-1 0 0 0 0,1-1 0 0 0,-1 0 0 0 0,1 1-1 0 0,-1-1 1 0 0,1-1 0 0 0,0 1 0 0 0,0 0 0 0 0,-1-1 0 0 0,1 0-1 0 0,0 0 1 0 0,0 0 0 0 0,-1 0 0 0 0,1-1 0 0 0,4 0 0 0 0,46-15-2624 0 0,-4-6-5434 0 0,-43 19 6164 0 0,6-4-5501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50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368 0 8170 0 0,'-4'3'8862'0'0,"-7"6"-4747"0"0,-34 34-4359 0 0,33-31 1478 0 0,-179 142 893 0 0,91-77-1514 0 0,100-76-600 0 0,-1-1 0 0 0,1 1 0 0 0,-1-1 0 0 0,1 1 0 0 0,0-1 0 0 0,-1 1 0 0 0,1 0 0 0 0,0-1-1 0 0,0 1 1 0 0,-1-1 0 0 0,1 1 0 0 0,0 0 0 0 0,0-1 0 0 0,0 1 0 0 0,0 0 0 0 0,0-1 0 0 0,0 1 0 0 0,0 0-1 0 0,0-1 1 0 0,0 1 0 0 0,0-1 0 0 0,0 1 0 0 0,0 0 0 0 0,0-1 0 0 0,0 1 0 0 0,1 0 0 0 0,-1-1 0 0 0,0 1 0 0 0,1-1-1 0 0,-1 1 1 0 0,0-1 0 0 0,1 1 0 0 0,-1-1 0 0 0,0 1 0 0 0,1-1 0 0 0,-1 1 0 0 0,1-1 0 0 0,-1 1 0 0 0,1-1-1 0 0,-1 0 1 0 0,1 1 0 0 0,-1-1 0 0 0,1 0 0 0 0,0 1 0 0 0,0-1 0 0 0,33 20 527 0 0,-29-18-543 0 0,97 44 227 0 0,-72-34-725 0 0,-1 1-1 0 0,0 2 1 0 0,47 31 0 0 0,-52-23-3744 0 0,-13-3-6818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51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30 453 12571 0 0,'-19'-1'5854'0'0,"11"0"-761"0"0,6-16-4036 0 0,3-19-1206 0 0,3 0 1 0 0,0 0-1 0 0,3 1 1 0 0,1 0-1 0 0,1 0 1 0 0,2 1-1 0 0,1 0 1 0 0,25-46-1 0 0,-8 33 254 0 0,-28 45-87 0 0,0 0 0 0 0,1 1 0 0 0,-1-1 0 0 0,1 0 0 0 0,0 0 0 0 0,-1 1 0 0 0,1-1 0 0 0,0 1 0 0 0,0 0 0 0 0,0-1 0 0 0,0 1 0 0 0,0 0 0 0 0,0 0 0 0 0,0 0 0 0 0,0 0 0 0 0,0 1 0 0 0,1-1 0 0 0,-1 1 0 0 0,0-1 0 0 0,5 1 0 0 0,-5 0 17 0 0,0 1 0 0 0,-1 0 0 0 0,1 0 0 0 0,0 0 0 0 0,0 1 0 0 0,0-1 0 0 0,-1 0 0 0 0,1 1 0 0 0,0-1 0 0 0,-1 1 0 0 0,1-1 0 0 0,-1 1 0 0 0,0 0 0 0 0,0 0 0 0 0,0-1 0 0 0,1 1 0 0 0,-2 0 0 0 0,1 0 0 0 0,0 0 0 0 0,0 0-1 0 0,0 4 1 0 0,11 46 660 0 0,-12-51-688 0 0,16 105 1123 0 0,13 80-505 0 0,-16-140-1486 0 0,3-20-5810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51.7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11522 0 0,'1'0'79'0'0,"-1"0"-1"0"0,0 0 0 0 0,0 0 0 0 0,0 0 0 0 0,1-1 1173 0 0,-1 1-1173 0 0,1 0 0 0 0,-1 0 0 0 0,0 0 0 0 0,0 0 0 0 0,0 0 1 0 0,0 0-1 0 0,0-1 0 0 0,0 1 0 0 0,0 0 0 0 0,0 0 0 0 0,0 0 0 0 0,0 0 1 0 0,0 0-1 0 0,0 0 0 0 0,0 0 0 0 0,0-1 0 0 0,0 1 0 0 0,0 0 1 0 0,0 0-1 0 0,0 0 0 0 0,-1-1 1094 0 0,1 1-1094 0 0,0 0 0 0 0,0-1 1 0 0,0 1-1 0 0,-1 0 0 0 0,1 0 0 0 0,21-3 1731 0 0,46-1-4263 0 0,-28 2-1284 0 0,-5-1-957 0 0,-17-1-176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52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30 8538 0 0,'-18'-3'3789'0'0,"15"3"-3123"0"0,0-1 0 0 0,0 1 0 0 0,0-1 0 0 0,0 1 0 0 0,0-1-1 0 0,0 0 1 0 0,1 0 0 0 0,-6-3 0 0 0,17 3 2911 0 0,16-5-3217 0 0,-17 4 5 0 0,14-2-101 0 0,1 2-1 0 0,0 0 0 0 0,-1 1 1 0 0,27 3-1 0 0,-2 2-2466 0 0,-2 1-3839 0 0,-29-1-2372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52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9794 0 0,'0'-1'263'0'0,"-1"1"0"0"0,0 0 0 0 0,0 0 0 0 0,0 0 0 0 0,0 0 0 0 0,1 0 0 0 0,-1 1 0 0 0,0-1 0 0 0,0 0 0 0 0,0 0 0 0 0,1 0 0 0 0,-1 1 0 0 0,0-1 0 0 0,0 0 0 0 0,1 1 0 0 0,-1-1 0 0 0,0 1 0 0 0,1-1 0 0 0,-1 1 0 0 0,0-1 0 0 0,1 1 0 0 0,-1 0 0 0 0,1-1 0 0 0,-1 1 0 0 0,1-1 0 0 0,-2 2 0 0 0,0 23 2777 0 0,2-18-2921 0 0,-7 151 2817 0 0,0 39-1717 0 0,7-183-1082 0 0,4 41 347 0 0,-4-53-472 0 0,0 0 1 0 0,0 0-1 0 0,1 1 0 0 0,-1-1 0 0 0,1 0 1 0 0,0 0-1 0 0,0 0 0 0 0,0 0 0 0 0,0 0 1 0 0,0 0-1 0 0,0 0 0 0 0,0 0 0 0 0,0 0 0 0 0,1 0 1 0 0,-1-1-1 0 0,1 1 0 0 0,0 0 0 0 0,2 1 1 0 0,-2-2 32 0 0,0 0 0 0 0,0-1-1 0 0,0 1 1 0 0,0-1 0 0 0,0 0 0 0 0,0 0 0 0 0,0 0 0 0 0,0 0 0 0 0,0 0 0 0 0,0 0 0 0 0,0 0 0 0 0,0 0 0 0 0,0-1 0 0 0,0 1 0 0 0,0-1 0 0 0,-1 0 0 0 0,3 0 0 0 0,37-21 300 0 0,-13 6-276 0 0,-15 11-334 0 0,1 0 1 0 0,0 1 0 0 0,0 0 0 0 0,22-2 0 0 0,-17 6-4788 0 0,0 3-4596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52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26 8130 0 0,'-2'-1'198'0'0,"-32"-7"8749"0"0,34 8-8885 0 0,0-1-1 0 0,0 1 0 0 0,0 0 0 0 0,0 0 1 0 0,0 0-1 0 0,0 0 0 0 0,0 0 0 0 0,0 0 0 0 0,0 0 1 0 0,0 0-1 0 0,-1 0 0 0 0,1 0 0 0 0,0 0 0 0 0,0-1 1 0 0,0 1-1 0 0,0 0 0 0 0,0 0 0 0 0,0 0 1 0 0,0 0-1 0 0,0 0 0 0 0,0 0 0 0 0,0 0 0 0 0,0 0 1 0 0,0-1-1 0 0,0 1 0 0 0,0 0 0 0 0,0 0 1 0 0,0 0-1 0 0,0 0 0 0 0,0 0 0 0 0,0 0 0 0 0,0 0 1 0 0,0 0-1 0 0,0-1 0 0 0,0 1 0 0 0,1 0 0 0 0,-1 0 1 0 0,0 0-1 0 0,0 0 0 0 0,0 0 0 0 0,0 0 1 0 0,0 0-1 0 0,0 0 0 0 0,0 0 0 0 0,0 0 0 0 0,0 0 1 0 0,0 0-1 0 0,0 0 0 0 0,1-1 0 0 0,-1 1 1 0 0,0 0-1 0 0,0 0 0 0 0,0 0 0 0 0,0 0 0 0 0,0 0 1 0 0,0 0-1 0 0,0 0 0 0 0,0 0 0 0 0,0 0 0 0 0,1 0 1 0 0,-1 0-1 0 0,0 0 0 0 0,0 0 0 0 0,0 0 1 0 0,0 0-1 0 0,0 0 0 0 0,22-4 299 0 0,30-1-1433 0 0,62 2 0 0 0,-102 3 577 0 0,-37 23 2059 0 0,9-10-1244 0 0,0 0 1 0 0,2 1-1 0 0,-1 1 1 0 0,2 1 0 0 0,0 0-1 0 0,0 0 1 0 0,-9 20-1 0 0,25-39-299 0 0,0 1 0 0 0,0 0 0 0 0,1 0 0 0 0,-1 0 0 0 0,1 0 0 0 0,-1 1 0 0 0,1-1-1 0 0,0 1 1 0 0,-1 0 0 0 0,1 0 0 0 0,0 0 0 0 0,0 1 0 0 0,4-1 0 0 0,0-1-81 0 0,1 1 1 0 0,-1 1-1 0 0,1-1 0 0 0,-1 1 1 0 0,1 1-1 0 0,-1 0 0 0 0,9 1 1 0 0,-9 1-25 0 0,-1-1 1 0 0,0 1-1 0 0,0 1 1 0 0,0-1-1 0 0,-1 1 1 0 0,1 0-1 0 0,-1 1 1 0 0,0 0 0 0 0,9 8-1 0 0,-14-11 105 0 0,1-1-1 0 0,-1 1 0 0 0,0-1 1 0 0,1 1-1 0 0,-1-1 1 0 0,0 1-1 0 0,0 0 1 0 0,0-1-1 0 0,0 1 1 0 0,-1 0-1 0 0,1 0 1 0 0,0 0-1 0 0,-1 0 0 0 0,0 0 1 0 0,1-1-1 0 0,-1 1 1 0 0,0 0-1 0 0,0 0 1 0 0,0 0-1 0 0,0 0 1 0 0,0 0-1 0 0,0 0 1 0 0,-1 0-1 0 0,1 0 0 0 0,-1 0 1 0 0,1 0-1 0 0,-1 0 1 0 0,0-1-1 0 0,1 1 1 0 0,-1 0-1 0 0,0 0 1 0 0,0-1-1 0 0,0 1 0 0 0,-1-1 1 0 0,1 1-1 0 0,0-1 1 0 0,-1 1-1 0 0,1-1 1 0 0,-1 0-1 0 0,1 0 1 0 0,-1 1-1 0 0,-1 0 1 0 0,-8 5 128 0 0,0 0 1 0 0,0 0-1 0 0,-1-1 0 0 0,0-1 1 0 0,0 0-1 0 0,0-1 1 0 0,-1 0-1 0 0,1 0 1 0 0,-1-2-1 0 0,0 1 1 0 0,-21 0-1 0 0,6-10-1272 0 0,19-1-2935 0 0,9 7 3579 0 0,0 1-1 0 0,0-1 1 0 0,0 0 0 0 0,0 1 0 0 0,0-1-1 0 0,0 1 1 0 0,0-1 0 0 0,0 0 0 0 0,1 1-1 0 0,-1-1 1 0 0,0 1 0 0 0,0-1 0 0 0,0 0-1 0 0,4-3-3360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52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255 661 5969 0 0,'-48'-3'6056'0'0,"41"2"-5745"0"0,0-1 0 0 0,0 0 0 0 0,0 0 0 0 0,1-1-1 0 0,-1 0 1 0 0,0 0 0 0 0,-7-6 0 0 0,-8-2 226 0 0,14 7-487 0 0,1 0 0 0 0,-1-1 0 0 0,1 0 0 0 0,0 0 0 0 0,0 0 0 0 0,0-1 0 0 0,1 0 0 0 0,0 0 1 0 0,0-1-1 0 0,0 0 0 0 0,1 0 0 0 0,0 0 0 0 0,0 0 0 0 0,1-1 0 0 0,0 0 0 0 0,1 0 0 0 0,-1 0 1 0 0,2 0-1 0 0,-1-1 0 0 0,1 1 0 0 0,0-1 0 0 0,1 0 0 0 0,0 1 0 0 0,0-1 0 0 0,1-10 0 0 0,-3-62-243 0 0,0 37 299 0 0,4-48-1 0 0,0 80-66 0 0,0-1 1 0 0,1 1-1 0 0,1 0 0 0 0,0-1 0 0 0,0 1 1 0 0,1 0-1 0 0,1 1 0 0 0,8-16 0 0 0,-9 20-77 0 0,1 0 0 0 0,0 1 1 0 0,0 0-1 0 0,1 0 0 0 0,-1 0 0 0 0,1 1 0 0 0,0 0 0 0 0,1 0 0 0 0,-1 0 0 0 0,1 1 0 0 0,0 0 1 0 0,0 0-1 0 0,1 1 0 0 0,-1 0 0 0 0,1 0 0 0 0,-1 1 0 0 0,1 0 0 0 0,0 0 0 0 0,0 1 0 0 0,0 0 1 0 0,0 0-1 0 0,0 1 0 0 0,0 0 0 0 0,0 0 0 0 0,0 1 0 0 0,0 0 0 0 0,0 1 0 0 0,0-1 0 0 0,0 1 1 0 0,-1 1-1 0 0,1 0 0 0 0,-1 0 0 0 0,14 8 0 0 0,-4 1-14 0 0,-1 1 1 0 0,-1 1-1 0 0,0 0 0 0 0,21 28 0 0 0,-22-24 70 0 0,-1 1 0 0 0,0 0 0 0 0,-2 1 0 0 0,0 1-1 0 0,-1-1 1 0 0,-1 2 0 0 0,6 24 0 0 0,-13-38 9 0 0,0 0 1 0 0,-1 0-1 0 0,0 1 0 0 0,0-1 1 0 0,-1 1-1 0 0,0-1 0 0 0,0 0 1 0 0,-1 1-1 0 0,-1-1 0 0 0,1 0 1 0 0,-1 0-1 0 0,0 0 0 0 0,-1 0 1 0 0,-6 14-1 0 0,-3-1 141 0 0,-1 0 1 0 0,-1 0-1 0 0,-27 29 0 0 0,-16 24-53 0 0,47-59-265 0 0,-6 9 346 0 0,7-9-4983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53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29 10386 0 0,'-13'-10'3014'0'0,"-5"-6"3807"0"0,24 13-4866 0 0,15 5-1900 0 0,42 4-2403 0 0,103-2 1 0 0,-116-4 1760 0 0,-49 0 710 0 0,-1 1 1 0 0,1-1-1 0 0,0 1 1 0 0,-1-1-1 0 0,1 1 0 0 0,0-1 1 0 0,-1 1-1 0 0,1 0 1 0 0,-1-1-1 0 0,1 1 0 0 0,-1 0 1 0 0,1 0-1 0 0,-1-1 1 0 0,1 1-1 0 0,-1 0 0 0 0,0 0 1 0 0,0 0-1 0 0,1-1 0 0 0,-1 1 1 0 0,0 0-1 0 0,0 0 1 0 0,0 0-1 0 0,0 0 0 0 0,0 0 1 0 0,0-1-1 0 0,0 1 1 0 0,0 1-1 0 0,0 41 1309 0 0,0-13-883 0 0,36 201 2120 0 0,-28-184-2400 0 0,-3-20-241 0 0,-1-9 257 0 0,0 0-1 0 0,-2 0 1 0 0,1 23-1 0 0,-3-38-206 0 0,0 1 1 0 0,0-1-1 0 0,0 0 1 0 0,0 1-1 0 0,-1-1 1 0 0,0 0-1 0 0,1 1 1 0 0,-1-1-1 0 0,0 0 1 0 0,-1 0-1 0 0,1 0 1 0 0,0 0-1 0 0,-1 0 1 0 0,0 0-1 0 0,0 0 1 0 0,0-1-1 0 0,0 1 1 0 0,0-1-1 0 0,0 1 1 0 0,-1-1-1 0 0,1 0 1 0 0,-1 0-1 0 0,-5 4 1 0 0,5-5-94 0 0,-1 0 0 0 0,0 0 0 0 0,1 0 0 0 0,-1 0 0 0 0,0 0 1 0 0,0-1-1 0 0,1 0 0 0 0,-1 0 0 0 0,0 0 0 0 0,0 0 0 0 0,-6-2 0 0 0,-47-11-4577 0 0,23 3-1913 0 0,20 8 2268 0 0,1 0-3758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56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162 103 5633 0 0,'-3'-3'5504'0'0,"-8"-8"988"0"0,10 10-6360 0 0,0-1-1 0 0,0 1 1 0 0,0 0 0 0 0,1-1 0 0 0,-1 1 0 0 0,1-1 0 0 0,-1 1 0 0 0,1 0 0 0 0,-1-1 0 0 0,1 0 0 0 0,0 1 0 0 0,0-1 0 0 0,0 1-1 0 0,0-1 1 0 0,0 1 0 0 0,0-1 0 0 0,0 1 0 0 0,0-1 0 0 0,1-1 0 0 0,0 0-105 0 0,0 0-1 0 0,0 0 1 0 0,0 0 0 0 0,0 0-1 0 0,0 0 1 0 0,0 1 0 0 0,1-1-1 0 0,-1 0 1 0 0,1 1-1 0 0,0-1 1 0 0,0 1 0 0 0,0 0-1 0 0,0 0 1 0 0,0-1 0 0 0,1 1-1 0 0,-1 1 1 0 0,1-1 0 0 0,-1 0-1 0 0,1 1 1 0 0,-1-1 0 0 0,1 1-1 0 0,0 0 1 0 0,0-1-1 0 0,0 1 1 0 0,0 1 0 0 0,0-1-1 0 0,0 0 1 0 0,0 1 0 0 0,0 0-1 0 0,0-1 1 0 0,0 1 0 0 0,0 1-1 0 0,0-1 1 0 0,0 0 0 0 0,0 1-1 0 0,0-1 1 0 0,0 1 0 0 0,0 0-1 0 0,4 1 1 0 0,-4-1-40 0 0,0 1 0 0 0,0-1 0 0 0,0 0 0 0 0,0 1 0 0 0,0 0 0 0 0,0-1 0 0 0,0 1 0 0 0,0 0 0 0 0,-1 1 0 0 0,1-1 0 0 0,-1 0 0 0 0,0 1 0 0 0,1-1 0 0 0,-1 1 0 0 0,0 0 0 0 0,-1 0 0 0 0,1 0 0 0 0,0 0 0 0 0,-1 0 0 0 0,0 0 0 0 0,1 0 0 0 0,-1 0 0 0 0,0 1 0 0 0,-1-1 0 0 0,1 0 0 0 0,-1 1 0 0 0,1-1 0 0 0,-1 1 0 0 0,0-1 0 0 0,0 0 0 0 0,-1 1-1 0 0,1-1 1 0 0,-1 1 0 0 0,1-1 0 0 0,-3 4 0 0 0,-1 3 146 0 0,-1 0 0 0 0,0-1 0 0 0,-1 0-1 0 0,0 0 1 0 0,0 0 0 0 0,-1 0-1 0 0,0-1 1 0 0,-1-1 0 0 0,0 1-1 0 0,0-1 1 0 0,0 0 0 0 0,-13 7 0 0 0,-1 0 144 0 0,0-2 1 0 0,-1 0-1 0 0,-1-1 1 0 0,-26 8-1 0 0,43-17-181 0 0,0 0 0 0 0,0-1 0 0 0,0 0 0 0 0,0 0 0 0 0,-9-1 0 0 0,244-10-169 0 0,-130-1-2410 0 0,-76 9 237 0 0,-15 2 183 0 0,1-1-1 0 0,0 0 1 0 0,-1-1 0 0 0,13-3 0 0 0,-11 1-3955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56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78 12451 0 0,'-5'-9'2343'0'0,"2"5"-1502"0"0,1 0 0 0 0,-1-1 0 0 0,0 2 0 0 0,0-1 0 0 0,-1 0 0 0 0,-3-3 0 0 0,6 6-803 0 0,0 1 0 0 0,0-1 0 0 0,1 1 0 0 0,-1-1 0 0 0,0 1 0 0 0,0 0 0 0 0,0-1 0 0 0,0 1-1 0 0,1 0 1 0 0,-1 0 0 0 0,0 0 0 0 0,0 0 0 0 0,0 0 0 0 0,0 0 0 0 0,0 0 0 0 0,0 0 0 0 0,0 0 0 0 0,0 0 0 0 0,0 0 0 0 0,1 0 0 0 0,-1 1-1 0 0,0-1 1 0 0,0 0 0 0 0,0 1 0 0 0,0-1 0 0 0,1 1 0 0 0,-1-1 0 0 0,0 1 0 0 0,0-1 0 0 0,1 1 0 0 0,-1-1 0 0 0,0 1 0 0 0,1 0 0 0 0,-1-1-1 0 0,1 1 1 0 0,-1 0 0 0 0,1-1 0 0 0,-1 1 0 0 0,0 1 0 0 0,-5 7 3 0 0,1-1 0 0 0,0 2 1 0 0,0-1-1 0 0,1 0 0 0 0,0 1 0 0 0,0 0 0 0 0,1 0 0 0 0,1 0 1 0 0,0 0-1 0 0,0 1 0 0 0,0 12 0 0 0,1-18-25 0 0,1 0 0 0 0,0 0 0 0 0,0 0 0 0 0,0 0 0 0 0,1 0 0 0 0,-1 0 0 0 0,1-1 0 0 0,0 1-1 0 0,1 0 1 0 0,-1 0 0 0 0,1 0 0 0 0,0-1 0 0 0,0 1 0 0 0,1-1 0 0 0,-1 0 0 0 0,1 1 0 0 0,0-1 0 0 0,0 0 0 0 0,0-1 0 0 0,1 1 0 0 0,-1 0 0 0 0,1-1-1 0 0,0 0 1 0 0,0 0 0 0 0,5 3 0 0 0,-7-5-2 0 0,0 0-1 0 0,0 0 1 0 0,1 0 0 0 0,-1-1-1 0 0,0 1 1 0 0,1-1-1 0 0,-1 1 1 0 0,0-1-1 0 0,1 0 1 0 0,-1 0 0 0 0,1 0-1 0 0,-1 0 1 0 0,0-1-1 0 0,1 1 1 0 0,-1-1-1 0 0,0 1 1 0 0,5-2-1 0 0,-3 0 8 0 0,1-1-1 0 0,-1 1 1 0 0,1-1-1 0 0,-1 0 1 0 0,0 0-1 0 0,0 0 1 0 0,0-1-1 0 0,3-3 1 0 0,1-2 0 0 0,-1 0 0 0 0,-1 0 1 0 0,1 0-1 0 0,-1-1 0 0 0,-1 0 1 0 0,0 0-1 0 0,4-11 0 0 0,-8 16-23 0 0,1 1-1 0 0,-2-1 1 0 0,1 0-1 0 0,0 0 1 0 0,-1 0-1 0 0,0 0 1 0 0,0 0-1 0 0,0 1 1 0 0,-1-1-1 0 0,1 0 1 0 0,-1 0-1 0 0,0 0 1 0 0,-1 0-1 0 0,1 1 1 0 0,-1-1-1 0 0,0 1 1 0 0,0-1-1 0 0,-1 1 1 0 0,1 0 0 0 0,-6-7-1 0 0,2 4-107 0 0,0 0 0 0 0,0 1-1 0 0,0 0 1 0 0,-1 0 0 0 0,0 0 0 0 0,0 1 0 0 0,-1 0-1 0 0,0 0 1 0 0,1 1 0 0 0,-14-5 0 0 0,19 8-188 0 0,-1 0 1 0 0,1 1-1 0 0,-1-1 1 0 0,1 1-1 0 0,-1-1 0 0 0,1 1 1 0 0,-1 0-1 0 0,1 0 1 0 0,-1 0-1 0 0,1 1 1 0 0,-4-1-1 0 0,5 1-258 0 0,-1-1 0 0 0,1 1 0 0 0,0-1 0 0 0,0 1 0 0 0,-1-1 0 0 0,1 1 0 0 0,0-1 0 0 0,0 1 0 0 0,0 0 0 0 0,0 0 0 0 0,0 0 0 0 0,0 0 0 0 0,-2 1 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57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11282 0 0,'-9'10'6756'0'0,"-7"25"-5888"0"0,12-26-12 0 0,-91 206 2335 0 0,91-199-3936 0 0,4-16 625 0 0,0 0 0 0 0,0 1 0 0 0,0-1 0 0 0,0 0 0 0 0,0 0 0 0 0,1 1-481 0 0,-1-1 481 0 0,0 0 0 0 0,0 0 0 0 0,1 0-1 0 0,-1 0 1 0 0,0 0 0 0 0,0 0 0 0 0,0 0 0 0 0,0 0 0 0 0,1 0 0 0 0,-1 0-1 0 0,0 0 1 0 0,0 0 0 0 0,0 0 0 0 0,1 0 0 0 0,-1 0 0 0 0,0 0 0 0 0,0 0 0 0 0,0 0-1 0 0,0 0 1 0 0,1 0 0 0 0,-1 0 0 0 0,0 0 0 0 0,0 0 0 0 0,0 0 0 0 0,0 0 0 0 0,1 0-1 0 0,-1 0 1 0 0,0-1 0 0 0,0 1 0 0 0,0 0 0 0 0,25-22-9215 0 0,-18 13 4204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58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11410 0 0,'-3'11'8632'0'0,"-12"33"-7173"0"0,9-31-1259 0 0,1 0 1 0 0,1 0 0 0 0,0 1-1 0 0,0-1 1 0 0,-2 27 0 0 0,6-36-185 0 0,0 0 0 0 0,0 0 0 0 0,0 0 0 0 0,0 0 0 0 0,1 0 0 0 0,-1 0 0 0 0,1 0 0 0 0,0 0 1 0 0,1 0-1 0 0,-1 0 0 0 0,2 3 0 0 0,-2-5-17 0 0,1 0 1 0 0,-1 0-1 0 0,1-1 1 0 0,-1 1-1 0 0,1 0 1 0 0,-1-1-1 0 0,1 1 1 0 0,0-1-1 0 0,0 0 1 0 0,-1 1-1 0 0,1-1 0 0 0,0 0 1 0 0,0 0-1 0 0,1 0 1 0 0,-1-1-1 0 0,0 1 1 0 0,0 0-1 0 0,0-1 1 0 0,0 1-1 0 0,1-1 1 0 0,2 0-1 0 0,-1 0 1 0 0,0 0 1 0 0,0-1-1 0 0,0 0 0 0 0,0 0 0 0 0,0 0 0 0 0,0 0 0 0 0,6-3 1 0 0,-8 2-1 0 0,1 1 0 0 0,-1 0 0 0 0,1 0 0 0 0,-1 0 0 0 0,1 0 1 0 0,-1 0-1 0 0,1 1 0 0 0,-1-1 0 0 0,1 1 0 0 0,0-1 1 0 0,-1 1-1 0 0,1 0 0 0 0,0 0 0 0 0,-1 0 0 0 0,1 0 0 0 0,-1 1 1 0 0,1-1-1 0 0,0 1 0 0 0,-1 0 0 0 0,1 0 0 0 0,2 1 1 0 0,-4-1 16 0 0,-1 0 1 0 0,1 0 0 0 0,0 0 0 0 0,-1 0 0 0 0,1 0 0 0 0,-1 1 0 0 0,0-1-1 0 0,1 0 1 0 0,-1 0 0 0 0,0 1 0 0 0,0-1 0 0 0,0 0 0 0 0,1 0 0 0 0,-1 1-1 0 0,-1-1 1 0 0,1 0 0 0 0,0 1 0 0 0,0-1 0 0 0,0 0 0 0 0,-1 0 0 0 0,1 1-1 0 0,0-1 1 0 0,-1 0 0 0 0,1 0 0 0 0,-1 0 0 0 0,0 0 0 0 0,1 0 0 0 0,-1 0-1 0 0,0 0 1 0 0,0 0 0 0 0,-1 2 0 0 0,-27 32 144 0 0,24-30-443 0 0,-20 19-781 0 0,11-20-2672 0 0,13-4 3362 0 0,1 0-1 0 0,-1 0 1 0 0,0 0-1 0 0,1 0 1 0 0,-1 0 0 0 0,1-1-1 0 0,-1 1 1 0 0,0 0-1 0 0,1-1 1 0 0,-1 1 0 0 0,1 0-1 0 0,-1-1 1 0 0,1 1 0 0 0,-1 0-1 0 0,1-1 1 0 0,0 1-1 0 0,-1-1 1 0 0,1 1 0 0 0,-1-1-1 0 0,1 1 1 0 0,-1-2 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58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89 13075 0 0,'0'0'109'0'0,"0"0"0"0"0,0-1 0 0 0,0 1 0 0 0,0 0 0 0 0,0 0 0 0 0,-1 0 1 0 0,1 0-1 0 0,0 0 0 0 0,0-1 0 0 0,0 1 0 0 0,0 0 0 0 0,0 0 0 0 0,0 0 0 0 0,0 0 0 0 0,0-1 0 0 0,0 1 1 0 0,-1 0-1 0 0,1 0 0 0 0,0 0 0 0 0,0 0 0 0 0,0-1 0 0 0,0 1 0 0 0,0 0 0 0 0,0 0 0 0 0,0 0 1 0 0,0-1-1 0 0,0 1 0 0 0,0 0 0 0 0,1 0 0 0 0,-1 0 0 0 0,0 0 0 0 0,0-1 0 0 0,0 1 0 0 0,0 0 0 0 0,0 0 1 0 0,0 0-1 0 0,0 0 0 0 0,0 0 0 0 0,0-1 0 0 0,1 1 0 0 0,-1 0 0 0 0,0 0 0 0 0,0 0 0 0 0,0 0 1 0 0,0 0-1 0 0,0 0 0 0 0,1-1 0 0 0,-1 1 0 0 0,0 0 0 0 0,0 0 0 0 0,0 0 0 0 0,0 0 0 0 0,1 0 0 0 0,-1 0 1 0 0,0 0-1 0 0,0 0 0 0 0,0 0 0 0 0,0 0 0 0 0,1 0 0 0 0,-1 0 0 0 0,24-7 1558 0 0,34-3-2299 0 0,-53 9 1125 0 0,-1 1-564 0 0,118-21 162 0 0,-62 4-3387 0 0,-5-8-6771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9:59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26 10098 0 0,'-23'-4'10373'0'0,"36"1"-7842"0"0,7-3-2054 0 0,0 2-1 0 0,1 0 1 0 0,0 2-1 0 0,0 0 0 0 0,20 1 1 0 0,57 9-3820 0 0,-93-7 1724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00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 12259 0 0,'-14'-6'3102'0'0,"10"5"-1245"0"0,6 1-571 0 0,43 17 913 0 0,-31-13-2120 0 0,-1 0 0 0 0,0 1 0 0 0,0 1 0 0 0,0 1 0 0 0,12 7 0 0 0,-19-10-62 0 0,0 0-1 0 0,0 1 0 0 0,-1-1 0 0 0,0 1 1 0 0,0 0-1 0 0,0 0 0 0 0,0 1 1 0 0,-1-1-1 0 0,0 1 0 0 0,0 0 0 0 0,6 13 1 0 0,-9-17-14 0 0,0 0 0 0 0,-1 1 0 0 0,1-1 0 0 0,-1 1 0 0 0,1-1 0 0 0,-1 0 0 0 0,0 1 0 0 0,0-1 0 0 0,0 1 1 0 0,0-1-1 0 0,0 1 0 0 0,-1-1 0 0 0,1 0 0 0 0,-1 1 0 0 0,0-1 0 0 0,1 0 0 0 0,-1 1 0 0 0,-2 2 0 0 0,1-1 123 0 0,-1 0-1 0 0,0 0 1 0 0,0 0-1 0 0,0-1 0 0 0,-1 1 1 0 0,1-1-1 0 0,-1 1 1 0 0,-7 4-1 0 0,2-2-290 0 0,0-1 0 0 0,0 0 0 0 0,-14 5 0 0 0,-24 4-5142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00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79 8714 0 0,'-1'0'181'0'0,"0"0"-1"0"0,0 1 1 0 0,1-1 0 0 0,-1 0 0 0 0,0 1 0 0 0,0-1-1 0 0,0 0 1 0 0,-7 16 13704 0 0,12-50-12349 0 0,-3 29-1655 0 0,0 0 0 0 0,-1 0 0 0 0,0 0 0 0 0,0 0 0 0 0,0 0 0 0 0,0-1 0 0 0,-2-7 0 0 0,1 12 82 0 0,1 1 1 0 0,0-1-1 0 0,0 0 1 0 0,-1 0-1 0 0,1 1 0 0 0,-1-1 1 0 0,1 0-1 0 0,-1 1 0 0 0,1-1 1 0 0,-1 0-1 0 0,1 1 1 0 0,-1-1-1 0 0,1 1 0 0 0,-1-1 1 0 0,0 1-1 0 0,1-1 0 0 0,-1 1 1 0 0,0-1-1 0 0,1 1 1 0 0,-1 0-1 0 0,0-1 0 0 0,0 1 1 0 0,-1 0-9 0 0,0 0 1 0 0,0 0 0 0 0,0 0 0 0 0,0 0 0 0 0,1 0-1 0 0,-1 0 1 0 0,0 1 0 0 0,0-1 0 0 0,0 1 0 0 0,1-1-1 0 0,-1 1 1 0 0,0 0 0 0 0,1 0 0 0 0,-3 1 0 0 0,-10 6 84 0 0,0 2 0 0 0,0 0 1 0 0,1 0-1 0 0,1 1 1 0 0,0 1-1 0 0,0 0 1 0 0,1 1-1 0 0,0 0 0 0 0,2 0 1 0 0,-1 1-1 0 0,2 1 1 0 0,-1-1-1 0 0,2 1 1 0 0,0 1-1 0 0,-6 21 0 0 0,12-31-5 0 0,-1-1-1 0 0,1 1 0 0 0,1 0 0 0 0,-1 0 0 0 0,1-1 0 0 0,0 1 0 0 0,1 0 0 0 0,-1 0 0 0 0,1 0 0 0 0,0-1 0 0 0,0 1 1 0 0,1-1-1 0 0,0 1 0 0 0,0-1 0 0 0,0 1 0 0 0,1-1 0 0 0,-1 0 0 0 0,6 8 0 0 0,-5-10-23 0 0,0 0-1 0 0,0 0 1 0 0,0 0 0 0 0,0 0-1 0 0,1-1 1 0 0,-1 1-1 0 0,1-1 1 0 0,-1 0-1 0 0,1 0 1 0 0,0 0 0 0 0,0 0-1 0 0,0-1 1 0 0,0 1-1 0 0,0-1 1 0 0,0 0-1 0 0,0-1 1 0 0,1 1 0 0 0,-1-1-1 0 0,0 1 1 0 0,0-1-1 0 0,1-1 1 0 0,-1 1 0 0 0,0 0-1 0 0,0-1 1 0 0,7-2-1 0 0,-1 0-114 0 0,0 0 0 0 0,-1 0-1 0 0,1-1 1 0 0,-1 0-1 0 0,0-1 1 0 0,0 0 0 0 0,-1-1-1 0 0,1 0 1 0 0,-1 0 0 0 0,0 0-1 0 0,7-10 1 0 0,12-19-4187 0 0,-7-5-5756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01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21 12059 0 0,'-5'-7'1780'0'0,"-9"-7"4613"0"0,13 15-6292 0 0,1-1-1 0 0,-1 1 0 0 0,1 0 0 0 0,0 0 0 0 0,-1 0 1 0 0,1-1-1 0 0,0 1 0 0 0,-1 0 0 0 0,1 0 0 0 0,0 0 1 0 0,0 0-1 0 0,0-1 0 0 0,-1 1 0 0 0,1 0 1 0 0,0 0-1 0 0,0 0 0 0 0,0 0 0 0 0,1 0 0 0 0,-1 0 1 0 0,0 1-1 0 0,-8 73 1384 0 0,6-66-1420 0 0,0 1 0 0 0,0 0-1 0 0,1-1 1 0 0,0 1 0 0 0,1 0 0 0 0,0 0 0 0 0,0 0-1 0 0,1 0 1 0 0,1 0 0 0 0,-1-1 0 0 0,2 1 0 0 0,5 16 0 0 0,-8-25-103 0 0,0-1 0 0 0,1 1 1 0 0,-1 0-1 0 0,0-1 1 0 0,1 1-1 0 0,-1-1 0 0 0,1 1 1 0 0,-1 0-1 0 0,1-1 1 0 0,-1 1-1 0 0,1-1 0 0 0,-1 1 1 0 0,1-1-1 0 0,-1 1 1 0 0,1-1-1 0 0,0 0 0 0 0,-1 1 1 0 0,1-1-1 0 0,0 0 1 0 0,-1 1-1 0 0,1-1 1 0 0,0 0-1 0 0,-1 0 0 0 0,1 0 1 0 0,0 1-1 0 0,0-1 1 0 0,0 0-1 0 0,1-1-51 0 0,-1 1 0 0 0,1 0 0 0 0,-1-1 0 0 0,1 0 0 0 0,-1 1 0 0 0,1-1 0 0 0,-1 0 0 0 0,0 0 0 0 0,0 0 0 0 0,1 1 0 0 0,-1-1 1 0 0,2-2-1 0 0,28-40-2298 0 0,-28 39 1979 0 0,3-7 65 0 0,0 0-1 0 0,0 0 1 0 0,-2 0 0 0 0,1 0-1 0 0,-1-1 1 0 0,3-17 0 0 0,4-39 1674 0 0,-9 53-633 0 0,-2 79 3374 0 0,2-43-4167 0 0,0-1 1 0 0,1 1 0 0 0,1-1 0 0 0,9 25 0 0 0,-12-43-98 0 0,-1 0 0 0 0,1 0 0 0 0,0-1 0 0 0,0 1 0 0 0,0 0 0 0 0,1-1 0 0 0,-1 1 0 0 0,0-1 0 0 0,0 1 1 0 0,1-1-1 0 0,1 2 0 0 0,-2-2-188 0 0,0-1 1 0 0,0 1-1 0 0,0-1 1 0 0,0 1-1 0 0,1-1 1 0 0,-1 1-1 0 0,0-1 1 0 0,0 0-1 0 0,0 0 1 0 0,1 1-1 0 0,-1-1 1 0 0,0 0-1 0 0,0 0 1 0 0,0 0-1 0 0,1 0 1 0 0,-1-1-1 0 0,0 1 1 0 0,0 0-1 0 0,0 0 1 0 0,0-1-1 0 0,1 1 1 0 0,-1-1-1 0 0,0 1 1 0 0,0-1-1 0 0,0 1 1 0 0,0-1-1 0 0,0 0 1 0 0,1-1-1 0 0,7-4-5556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53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31 3697 0 0,'-1'-2'431'0'0,"1"0"-1"0"0,0 0 1 0 0,-1 0 0 0 0,1-1 0 0 0,0 1 0 0 0,0 0 0 0 0,0 0 0 0 0,1 0-1 0 0,-1 0 1 0 0,0 0 0 0 0,1 0 0 0 0,1-3 765 0 0,-1 5-1151 0 0,-1 0 0 0 0,0 0 0 0 0,0 0 0 0 0,0 0 0 0 0,0 0 0 0 0,0 0 0 0 0,0 0 0 0 0,0 0 0 0 0,0 0 0 0 0,0 0 0 0 0,0 0 0 0 0,0 0 0 0 0,0 0 0 0 0,0 0 0 0 0,0 0 0 0 0,1 0 0 0 0,-1 0 0 0 0,0 0 0 0 0,0 0 0 0 0,0 0 0 0 0,0 0 495 0 0,0 0-495 0 0,-3 19 1635 0 0,-26 132 427 0 0,20-96-1634 0 0,-2 1 0 0 0,-20 57 1 0 0,7-47-170 0 0,-6 14 210 0 0,-19 86 0 0 0,48-161-424 0 0,-2 13-184 0 0,3-18 106 0 0,-1 0 0 0 0,1 0 0 0 0,0 0 0 0 0,0 1 0 0 0,0-1 0 0 0,0 0 0 0 0,0 0 1 0 0,0 0-1 0 0,0 0 0 0 0,0 1 0 0 0,0-1 0 0 0,0 0 0 0 0,0 0 0 0 0,0 0 0 0 0,0 0 0 0 0,0 1 0 0 0,0-1 0 0 0,0 0 0 0 0,0 0 1 0 0,0 0-1 0 0,0 0 0 0 0,0 1 0 0 0,0-1 0 0 0,0 0 0 0 0,1 0 0 0 0,-1 0 0 0 0,0 0 0 0 0,0 0 0 0 0,0 1 0 0 0,0-1 0 0 0,0 0 0 0 0,0 0 1 0 0,0 0-1 0 0,1 0 0 0 0,-1 0 0 0 0,0 0 0 0 0,0 0 0 0 0,0 0 0 0 0,0 1 0 0 0,0-1 0 0 0,1 0 0 0 0,-1 0 0 0 0,0 0 0 0 0,0 0 1 0 0,0 0-1 0 0,0 0 0 0 0,1 0 0 0 0,-1 0 0 0 0,0 0 0 0 0,0 0 0 0 0,0 0 0 0 0,0 0 0 0 0,1 0 0 0 0,-1 0 0 0 0,0 0 0 0 0,0 0 0 0 0,0 0 1 0 0,0 0-1 0 0,1-1 0 0 0,-1 1 0 0 0,0 0 0 0 0,0 0 0 0 0,0 0 0 0 0,0 0 0 0 0,0 0 0 0 0,0 0 0 0 0,1 0 0 0 0,-1-1 0 0 0,14-5-8 0 0,1-1 0 0 0,0 2 0 0 0,0 0-1 0 0,0 1 1 0 0,1 0 0 0 0,-1 2 0 0 0,30-3 0 0 0,-10 1 0 0 0,15-1-273 0 0,65 2-1 0 0,-115 2 325 0 0,1 0 1 0 0,0 0-1 0 0,-1 0 0 0 0,0 0 0 0 0,1 1 0 0 0,-1-1 1 0 0,0 0-1 0 0,1 0 0 0 0,-1 0 0 0 0,0 0 0 0 0,0 0 1 0 0,0 0-1 0 0,0 0 0 0 0,0 0 0 0 0,0 0 0 0 0,0 0 1 0 0,0 0-1 0 0,0 0 0 0 0,-1-2 0 0 0,-2-34 235 0 0,1 24-97 0 0,-2-12-131 0 0,-2 0 1 0 0,0 1-1 0 0,-2 0 0 0 0,0 0 0 0 0,-2 1 0 0 0,-15-28 1 0 0,-12-28-5 0 0,10 3 49 0 0,-23-97 0 0 0,50 172-156 0 0,-1 1 0 0 0,1-1 0 0 0,0 0 0 0 0,-1 0 0 0 0,1 0 0 0 0,0 1-1 0 0,0-1 1 0 0,0 0 0 0 0,0 0 0 0 0,0 0 0 0 0,0 0 0 0 0,0 1-1 0 0,0-1 1 0 0,0 0 0 0 0,0 0 0 0 0,0 0 0 0 0,0 0 0 0 0,1 1 0 0 0,-1-2-1 0 0,14 5-5685 0 0,0 2 499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01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16235 0 0,'-4'10'6991'0'0,"2"22"-6387"0"0,1-23 197 0 0,-12 207 2011 0 0,11-143-4875 0 0,2-1-3966 0 0,-2-66 1759 0 0</inkml:trace>
  <inkml:trace contextRef="#ctx0" brushRef="#br0" timeOffset="1">20 234 12915 0 0,'-1'-1'134'0'0,"-18"-15"5662"0"0,20 16-5732 0 0,-1-1-1 0 0,0 0 0 0 0,1 1 1 0 0,-1-1-1 0 0,1 0 1 0 0,-1 1-1 0 0,1-1 1 0 0,0 1-1 0 0,-1-1 1 0 0,1 1-1 0 0,0-1 0 0 0,-1 1 1 0 0,1-1-1 0 0,0 1 1 0 0,-1 0-1 0 0,1-1 1 0 0,0 1-1 0 0,0 0 1 0 0,-1-1-1 0 0,1 1 1 0 0,0 0-1 0 0,0 0 0 0 0,0 0 1 0 0,-1 0-1 0 0,1 0 1 0 0,0 0-1 0 0,1 0 1 0 0,87-12 1006 0 0,-12 2-1932 0 0,-27-4-3342 0 0,-35 8-3683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01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24 11867 0 0,'-3'-1'1575'0'0,"-20"-3"3710"0"0,19 2-2656 0 0,12 1 411 0 0,114-7-3651 0 0,-62 3-4502 0 0,1 2-5555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0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31 10562 0 0,'-12'-1'5090'0'0,"30"-1"-2847"0"0,6-1-1745 0 0,12-6-451 0 0,29-6-2569 0 0,-24 14-6078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07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104 139 9578 0 0,'-1'0'281'0'0,"0"0"-1"0"0,0 0 1 0 0,0 0 0 0 0,1 0-1 0 0,-1 0 1 0 0,0 0-1 0 0,0 0 1 0 0,1-1 0 0 0,-1 1-1 0 0,0 0 1 0 0,0-1 0 0 0,1 1-1 0 0,-1 0 1 0 0,0-1-1 0 0,1 1 1 0 0,-1-1 0 0 0,1 1-1 0 0,-1-1 1 0 0,0 1-1 0 0,1-1 1 0 0,-1 1 0 0 0,1-1-1 0 0,-1 0 1 0 0,1 1 0 0 0,0-1-1 0 0,-1 0 1 0 0,1 0-1 0 0,0 1 1 0 0,-1-1 0 0 0,1-1-1 0 0,-1-1-62 0 0,1 0 0 0 0,0 0 0 0 0,-1 0-1 0 0,1 0 1 0 0,0 0 0 0 0,0 0 0 0 0,1 0 0 0 0,0-5-1 0 0,0 2-193 0 0,1 0 0 0 0,-1 1 0 0 0,1-1 0 0 0,1 0 1 0 0,-1 1-1 0 0,1-1 0 0 0,0 1 0 0 0,6-9 0 0 0,-6 10 5 0 0,1 0 1 0 0,0 1-1 0 0,0 0 1 0 0,0 0-1 0 0,1 0 1 0 0,-1 0-1 0 0,1 1 1 0 0,-1-1 0 0 0,8-1-1 0 0,-11 3-35 0 0,1 1-1 0 0,0 0 1 0 0,-1-1-1 0 0,1 1 1 0 0,-1 0-1 0 0,1 0 1 0 0,-1 0-1 0 0,1 1 1 0 0,-1-1-1 0 0,1 0 1 0 0,0 0-1 0 0,-1 1 1 0 0,1-1-1 0 0,-1 1 1 0 0,0-1-1 0 0,1 1 1 0 0,-1 0-1 0 0,1 0 1 0 0,-1 0-1 0 0,0-1 1 0 0,0 1-1 0 0,1 0 1 0 0,-1 1-1 0 0,0-1 1 0 0,0 0-1 0 0,0 0 1 0 0,0 0-1 0 0,0 1 1 0 0,0-1-1 0 0,-1 0 1 0 0,1 1-1 0 0,0-1 1 0 0,-1 1-1 0 0,1-1 1 0 0,0 2-1 0 0,1 5 61 0 0,0 0 1 0 0,0 0-1 0 0,0 1 1 0 0,-1-1-1 0 0,-1 0 0 0 0,1 1 1 0 0,-1-1-1 0 0,-1 0 1 0 0,1 0-1 0 0,-2 1 0 0 0,1-1 1 0 0,-1 0-1 0 0,0 0 1 0 0,-1 0-1 0 0,1 0 0 0 0,-2 0 1 0 0,1-1-1 0 0,-1 1 0 0 0,-8 11 1 0 0,1-2 161 0 0,-1-1-1 0 0,0 0 1 0 0,-1-1 0 0 0,-1-1 0 0 0,-1 0-1 0 0,0 0 1 0 0,-19 12 0 0 0,8-11 159 0 0,25-15-337 0 0,0 1 0 0 0,0 0-1 0 0,0-1 1 0 0,0 0 0 0 0,0 1 0 0 0,0-1 0 0 0,0 0-1 0 0,-1 1 1 0 0,1-1 0 0 0,0 0 0 0 0,0 0 0 0 0,0 0-1 0 0,0 0 1 0 0,0 0 0 0 0,-1 0 0 0 0,1 0-1 0 0,0 0 1 0 0,0-1 0 0 0,0 1 0 0 0,0 0 0 0 0,0-1-1 0 0,-2 0 1 0 0,3 0-32 0 0,0 1-1 0 0,0-1 0 0 0,0 0 0 0 0,0 0 1 0 0,1 1-1 0 0,-1-1 0 0 0,0 0 0 0 0,0 1 1 0 0,1-1-1 0 0,-1 0 0 0 0,0 1 0 0 0,1-1 1 0 0,-1 0-1 0 0,1 1 0 0 0,-1-1 0 0 0,0 1 1 0 0,1-1-1 0 0,0 1 0 0 0,-1-1 0 0 0,1 1 1 0 0,-1-1-1 0 0,1 1 0 0 0,-1-1 0 0 0,2 1 1 0 0,14-13-186 0 0,6 2 143 0 0,0 1 1 0 0,0 0-1 0 0,1 2 0 0 0,0 1 0 0 0,0 1 1 0 0,30-5-1 0 0,-16 4-386 0 0,-18 5-2070 0 0,5-1-10352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07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70 12043 0 0,'-1'-2'463'0'0,"0"1"0"0"0,0-1 1 0 0,0 1-1 0 0,-1 0 0 0 0,1 0 1 0 0,0-1-1 0 0,-1 1 0 0 0,1 0 1 0 0,-1 0-1 0 0,1 0 0 0 0,-1 1 1 0 0,0-1-1 0 0,1 0 1 0 0,-1 1-1 0 0,0-1 0 0 0,1 1 1 0 0,-3-1-1 0 0,2 2-356 0 0,0 0-1 0 0,1-1 1 0 0,-1 1-1 0 0,0 1 1 0 0,1-1 0 0 0,-1 0-1 0 0,1 0 1 0 0,0 0-1 0 0,-1 1 1 0 0,1-1 0 0 0,0 1-1 0 0,0-1 1 0 0,0 1-1 0 0,0-1 1 0 0,-2 4 0 0 0,-3 5 128 0 0,0 1 0 0 0,0-1 0 0 0,1 1 0 0 0,0 0 0 0 0,1 0 0 0 0,1 1 0 0 0,0-1 0 0 0,0 1 0 0 0,-1 16 0 0 0,3-24-216 0 0,1 0-1 0 0,0 0 1 0 0,0 0 0 0 0,0 0 0 0 0,0 0-1 0 0,1 0 1 0 0,0 0 0 0 0,0 0-1 0 0,0 0 1 0 0,0 0 0 0 0,0-1 0 0 0,1 1-1 0 0,-1 0 1 0 0,1-1 0 0 0,0 1 0 0 0,0-1-1 0 0,1 0 1 0 0,-1 0 0 0 0,1 1 0 0 0,-1-2-1 0 0,1 1 1 0 0,0 0 0 0 0,0 0 0 0 0,0-1-1 0 0,1 0 1 0 0,-1 0 0 0 0,0 0 0 0 0,1 0-1 0 0,0 0 1 0 0,-1 0 0 0 0,6 1 0 0 0,-4-3-17 0 0,-1 1 1 0 0,1-1-1 0 0,0 1 1 0 0,-1-1 0 0 0,1 0-1 0 0,-1-1 1 0 0,1 1-1 0 0,-1-1 1 0 0,1 0 0 0 0,-1 0-1 0 0,0 0 1 0 0,1-1-1 0 0,-1 1 1 0 0,0-1-1 0 0,0 0 1 0 0,0-1 0 0 0,0 1-1 0 0,0-1 1 0 0,0 1-1 0 0,-1-1 1 0 0,0 0 0 0 0,1 0-1 0 0,4-7 1 0 0,3-2-45 0 0,-2 0 1 0 0,0 0-1 0 0,0-1 1 0 0,-1 0-1 0 0,11-26 1 0 0,-16 33 1 0 0,-1 0 0 0 0,0 0 0 0 0,0 0 0 0 0,0 0 0 0 0,-1-1 0 0 0,0 1 0 0 0,0-1 0 0 0,-1 1 0 0 0,0-1 0 0 0,0 1 0 0 0,0-1 0 0 0,-1 1 0 0 0,0-1 0 0 0,0 1 0 0 0,-3-9 0 0 0,2 12-57 0 0,1-1 0 0 0,-1 1 0 0 0,0 0 0 0 0,0 0 0 0 0,0-1 0 0 0,-1 1-1 0 0,1 1 1 0 0,-1-1 0 0 0,1 0 0 0 0,-1 1 0 0 0,0-1 0 0 0,0 1 0 0 0,0 0 0 0 0,0 0-1 0 0,-1 0 1 0 0,1 0 0 0 0,-1 1 0 0 0,1-1 0 0 0,-1 1 0 0 0,1 0 0 0 0,-1 0-1 0 0,0 0 1 0 0,1 0 0 0 0,-1 1 0 0 0,0-1 0 0 0,0 1 0 0 0,-4 1 0 0 0,0-1-588 0 0,1 0 1 0 0,0 1 0 0 0,0 0 0 0 0,0 1 0 0 0,-9 2-1 0 0,-14 12-6684 0 0,22-8 1008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10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9562 0 0,'10'-1'6466'0'0,"18"0"-3829"0"0,81-1-2743 0 0,-106 2-188 0 0,19-2-1418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1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4 9394 0 0,'-2'0'363'0'0,"1"-1"1"0"0,-1 0-1 0 0,0 1 0 0 0,1-1 0 0 0,-1 1 1 0 0,0 0-1 0 0,1 0 0 0 0,-1 0 1 0 0,0-1-1 0 0,1 1 0 0 0,-1 1 0 0 0,0-1 1 0 0,1 0-1 0 0,-1 0 0 0 0,0 1 1 0 0,1-1-1 0 0,-1 1 0 0 0,0-1 1 0 0,-1 2-1 0 0,-1 0 41 0 0,-1 1 0 0 0,1-1 0 0 0,0 1 0 0 0,0 0-1 0 0,0 0 1 0 0,-5 7 0 0 0,-2 3 395 0 0,0 1 1 0 0,-16 28-1 0 0,13-16-542 0 0,1-1 0 0 0,2 2 0 0 0,0 0 0 0 0,2 0 0 0 0,1 0 0 0 0,1 1 0 0 0,2 0 0 0 0,0 1 0 0 0,2-1 0 0 0,1 1 1 0 0,2 0-1 0 0,2 30 0 0 0,0-45-1196 0 0,1 0 1 0 0,6 21-1 0 0,-6-26 76 0 0,0-1 0 0 0,0 0 0 0 0,1 0 0 0 0,0 0 0 0 0,1 0 1 0 0,0-1-1 0 0,0 1 0 0 0,0-1 0 0 0,1-1 0 0 0,0 1 0 0 0,0-1 0 0 0,1 0 0 0 0,0 0 0 0 0,13 8 0 0 0,-8-8-5243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14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11 8474 0 0,'-4'-10'6291'0'0,"4"17"-512"0"0,0 13-4588 0 0,-5 10-230 0 0,-2 1 0 0 0,-18 49 1 0 0,14-47-787 0 0,-11 55 0 0 0,22-87-296 0 0,0-1 0 0 0,-1 0-1 0 0,1 0 1 0 0,0 0 0 0 0,0 0 0 0 0,0 1-1 0 0,0-1 1 0 0,0 0 0 0 0,0 0-1 0 0,0 0 1 0 0,0 1 0 0 0,-1-1 0 0 0,1 0-1 0 0,0 0 1 0 0,0 1 0 0 0,0-1-1 0 0,0 0 1 0 0,0 0 0 0 0,0 0-1 0 0,0 1 1 0 0,0-1 0 0 0,0 0 0 0 0,1 0-1 0 0,-1 1 1 0 0,0-1 0 0 0,0 0-1 0 0,0 0 1 0 0,0 0 0 0 0,0 1 0 0 0,0-1-1 0 0,0 0 1 0 0,0 0 0 0 0,1 0-1 0 0,-1 1 1 0 0,0-1 0 0 0,0 0-1 0 0,0 0 1 0 0,0 0 0 0 0,1 0 0 0 0,-1 0-1 0 0,0 1 1 0 0,0-1 0 0 0,0 0-1 0 0,1 0 1 0 0,-1 0 0 0 0,0 0 0 0 0,0 0-1 0 0,0 0 1 0 0,1 0 0 0 0,-1 0-1 0 0,0 0 1 0 0,0 0 0 0 0,1 0 0 0 0,-1 0-1 0 0,0 0 1 0 0,0 0 0 0 0,0 0-1 0 0,1 0 1 0 0,-1 0 0 0 0,0 0-1 0 0,0 0 1 0 0,1 0 0 0 0,-1 0 0 0 0,0 0-1 0 0,0 0 1 0 0,0-1 0 0 0,1 1-1 0 0,-1 0 1 0 0,0 0 0 0 0,15-12-7790 0 0,-13 11 7423 0 0,5-6-4767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1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13123 0 0,'0'0'288'0'0,"-1"0"-1"0"0,1 0 1 0 0,-1 0 0 0 0,1 0 0 0 0,0 0 0 0 0,-1 0-1 0 0,1 0 1 0 0,-1 0 0 0 0,1 0 0 0 0,-1 0 0 0 0,1 0-1 0 0,-1 0 1 0 0,1 0 0 0 0,-1 0 0 0 0,1 1-1 0 0,-1-1 1 0 0,1 0 0 0 0,0 0 0 0 0,-1 0 0 0 0,1 1-1 0 0,-1-1 1 0 0,1 0 0 0 0,0 1 0 0 0,-1-1 0 0 0,1 0-1 0 0,0 1 1 0 0,-1-1 0 0 0,1 0 0 0 0,0 1 0 0 0,-1 0-1 0 0,-11 20 2152 0 0,-4 29-2684 0 0,15-48 558 0 0,-4 16-167 0 0,1 0 1 0 0,-4 35 0 0 0,8-48-167 0 0,-1 0-1 0 0,1 0 0 0 0,0-1 1 0 0,1 1-1 0 0,-1 0 0 0 0,1-1 1 0 0,-1 1-1 0 0,2 0 0 0 0,-1-1 1 0 0,0 1-1 0 0,1-1 0 0 0,0 1 1 0 0,0-1-1 0 0,0 0 0 0 0,0 0 1 0 0,6 7-1 0 0,-5-9-25 0 0,0 0 0 0 0,0 1 0 0 0,0-1 0 0 0,1-1 0 0 0,-1 1 0 0 0,1 0 0 0 0,-1-1 0 0 0,1 0 0 0 0,0 0 0 0 0,0 0 0 0 0,-1 0 0 0 0,1-1 0 0 0,0 1 0 0 0,6-1 0 0 0,-5 0 77 0 0,0 1 1 0 0,-1-1 0 0 0,1 1-1 0 0,0 0 1 0 0,-1 0 0 0 0,1 0-1 0 0,-1 1 1 0 0,6 2 0 0 0,-9-3-4 0 0,0 0 1 0 0,0 0 0 0 0,0 0 0 0 0,0 0 0 0 0,0 0-1 0 0,-1 0 1 0 0,1 0 0 0 0,0 0 0 0 0,-1 0 0 0 0,1 0-1 0 0,0 0 1 0 0,-1 0 0 0 0,0 1 0 0 0,1-1 0 0 0,-1 0 0 0 0,0 0-1 0 0,1 0 1 0 0,-1 1 0 0 0,0-1 0 0 0,0 0 0 0 0,0 0-1 0 0,0 1 1 0 0,0-1 0 0 0,-1 0 0 0 0,1 0 0 0 0,0 1-1 0 0,0-1 1 0 0,-1 0 0 0 0,1 0 0 0 0,-1 0 0 0 0,1 0 0 0 0,-1 1-1 0 0,0-1 1 0 0,1 0 0 0 0,-1 0 0 0 0,-1 1 0 0 0,-2 5-105 0 0,-1 0 1 0 0,0-1 0 0 0,0 1-1 0 0,-6 5 1 0 0,-16 9-3219 0 0,26-20 2588 0 0,-1 0 0 0 0,1 0 0 0 0,-1 0 0 0 0,1 0 0 0 0,-1 0 0 0 0,0 0 0 0 0,1-1 0 0 0,-1 1 0 0 0,0-1 0 0 0,0 1 0 0 0,0-1-1 0 0,1 0 1 0 0,-1 0 0 0 0,0 1 0 0 0,0-1 0 0 0,-2-1 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15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45 14059 0 0,'-8'-16'6005'0'0,"12"7"-2271"0"0,-1 8-3450 0 0,1 0 0 0 0,-1 0 0 0 0,1 0 0 0 0,-1 1 0 0 0,1 0 0 0 0,-1-1 0 0 0,5 1 0 0 0,1 0-490 0 0,54 2 404 0 0,10 0-1232 0 0,-38-8-4353 0 0,-3-7-5678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54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367 1186 6545 0 0,'-12'1'1382'0'0,"10"-1"-1094"0"0,-1 0 0 0 0,1 0-1 0 0,0 1 1 0 0,0-1 0 0 0,0 0 0 0 0,0-1 0 0 0,-1 1 0 0 0,1 0 0 0 0,0-1 0 0 0,0 1 0 0 0,0-1 0 0 0,0 0 0 0 0,0 1-1 0 0,0-1 1 0 0,0 0 0 0 0,0 0 0 0 0,0-1 0 0 0,0 1 0 0 0,1 0 0 0 0,-1-1 0 0 0,0 1 0 0 0,1-1 0 0 0,-3-2 0 0 0,-74-75 2497 0 0,62 62-2645 0 0,0-1-1 0 0,2 0 0 0 0,0-2 0 0 0,2 1 1 0 0,0-2-1 0 0,1 1 0 0 0,1-2 0 0 0,1 1 1 0 0,-12-43-1 0 0,-63-256 95 0 0,82 305-207 0 0,-1-1-1 0 0,2 0 1 0 0,0 0-1 0 0,1 0 0 0 0,0 0 1 0 0,1 0-1 0 0,6-28 0 0 0,5-1-101 0 0,22-58-1 0 0,-27 84 90 0 0,-1 4-36 0 0,1 1-1 0 0,1 0 1 0 0,1 0 0 0 0,0 1 0 0 0,0 0 0 0 0,1 0 0 0 0,1 1-1 0 0,0 1 1 0 0,1-1 0 0 0,0 2 0 0 0,1 0 0 0 0,0 0 0 0 0,0 1-1 0 0,1 1 1 0 0,20-9 0 0 0,-25 14 14 0 0,0 1-1 0 0,0 0 0 0 0,-1 0 1 0 0,1 1-1 0 0,0 0 1 0 0,0 1-1 0 0,0 0 1 0 0,0 0-1 0 0,0 1 1 0 0,0 0-1 0 0,13 4 0 0 0,-5-1-24 0 0,0 1-1 0 0,0 1 1 0 0,-1 1-1 0 0,31 16 0 0 0,-33-15-60 0 0,0 2 0 0 0,-1-1 0 0 0,0 2 0 0 0,0 0 0 0 0,-1 0 0 0 0,0 1 0 0 0,-1 1-1 0 0,-1-1 1 0 0,16 27 0 0 0,-16-22 95 0 0,-1 2-1 0 0,-1-1 1 0 0,-1 1 0 0 0,-1 0-1 0 0,0 1 1 0 0,-2 0 0 0 0,5 34-1 0 0,-5-1 95 0 0,-2 0 1 0 0,-3 1-1 0 0,-1-1 1 0 0,-4 0-1 0 0,-1 0 0 0 0,-3 0 1 0 0,-19 59-1 0 0,17-76 202 0 0,-2-1-1 0 0,-2 0 1 0 0,-1-1 0 0 0,-2-1-1 0 0,-1-1 1 0 0,-47 58-1 0 0,66-89-335 0 0,-1 1 0 0 0,1 0 0 0 0,0 0 0 0 0,-1-1 0 0 0,1 1 0 0 0,-1-1 0 0 0,0 1 0 0 0,1-1 0 0 0,-1 0 0 0 0,0 0 0 0 0,0 0 0 0 0,0 0 0 0 0,0 0 0 0 0,0 0 0 0 0,0 0-1 0 0,0 0 1 0 0,0-1 0 0 0,0 1 0 0 0,0-1 0 0 0,-4 1 0 0 0,1-2-486 0 0,1-1-1 0 0,-1 1 1 0 0,1-1-1 0 0,0 1 1 0 0,0-1-1 0 0,-1 0 0 0 0,1-1 1 0 0,-4-3-1 0 0,0 2-381 0 0,-21-8-4708 0 0,22 11 344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15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10538 0 0,'4'3'6393'0'0,"13"11"-4692"0"0,18 21-1061 0 0,-20-16-263 0 0,0 2-1 0 0,-1 0 0 0 0,-2 1 1 0 0,0 0-1 0 0,-1 1 1 0 0,10 31-1 0 0,-17-40-232 0 0,-1-1-1 0 0,0 1 1 0 0,-1 0 0 0 0,0 0-1 0 0,-1-1 1 0 0,-1 1 0 0 0,0 0-1 0 0,-1 0 1 0 0,0 0 0 0 0,-1 0-1 0 0,-1-1 1 0 0,-8 28-1 0 0,2-19-680 0 0,0 1-1 0 0,-23 36 0 0 0,10-27-3085 0 0,-2-3-3621 0 0,13-19 103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17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52 8562 0 0,'-8'-2'2988'0'0,"-23"-12"5222"0"0,59 12-6087 0 0,2 1-1857 0 0,-1-2 0 0 0,56-11 0 0 0,-27-2-4678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17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12043 0 0,'-1'0'264'0'0,"0"0"1"0"0,0 0 0 0 0,0 0-1 0 0,0 0 1 0 0,0 0 0 0 0,0 0-1 0 0,0 0 1 0 0,0 0 0 0 0,0 1 0 0 0,0-1-1 0 0,0 0 1 0 0,0 0 0 0 0,0 1-1 0 0,0-1 1 0 0,0 1 0 0 0,0-1-1 0 0,0 1 1 0 0,0-1 0 0 0,0 1 0 0 0,1 0-1 0 0,-1-1 1 0 0,0 1 0 0 0,0 0-1 0 0,1 0 1 0 0,-2 1 0 0 0,0 1 23 0 0,0 0 1 0 0,0 1-1 0 0,1-1 1 0 0,-1 1-1 0 0,1-1 1 0 0,-1 1-1 0 0,0 4 1 0 0,0 6-21 0 0,-1 0 0 0 0,2 0 1 0 0,0 15-1 0 0,7 60 55 0 0,-1-51-3096 0 0,2-17-7932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18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47 117 10770 0 0,'-1'-2'353'0'0,"0"1"0"0"0,-1-1 0 0 0,1 1 1 0 0,0-1-1 0 0,0 0 0 0 0,0 0 0 0 0,0 1 0 0 0,0-1 0 0 0,0 0 0 0 0,1 0 0 0 0,-1 0 0 0 0,0 0 0 0 0,1 0 0 0 0,0 0 0 0 0,-1 0 0 0 0,1 0 0 0 0,0 0 0 0 0,0 0 0 0 0,0 0 0 0 0,1 0 1 0 0,-1 0-1 0 0,0 0 0 0 0,1 0 0 0 0,0-3 0 0 0,1 1-169 0 0,-1 0 0 0 0,1 0 0 0 0,0 1 0 0 0,0-1 0 0 0,1 0 0 0 0,-1 1 0 0 0,1-1 0 0 0,0 1 0 0 0,0 0 0 0 0,0 0 0 0 0,6-5 0 0 0,-6 6-226 0 0,1 0 0 0 0,-1 0 0 0 0,1 0 0 0 0,-1 0 0 0 0,1 0 0 0 0,-1 1 0 0 0,1-1 0 0 0,0 1 0 0 0,0 0 0 0 0,0 0 0 0 0,0 1 0 0 0,-1-1 0 0 0,6 1 0 0 0,-7 0 61 0 0,0 0 0 0 0,1 0 0 0 0,-1 1 1 0 0,1-1-1 0 0,-1 1 0 0 0,0 0 0 0 0,1-1 0 0 0,-1 1 0 0 0,0 0 0 0 0,0 1 0 0 0,1-1 0 0 0,-1 0 1 0 0,0 1-1 0 0,0-1 0 0 0,-1 1 0 0 0,1-1 0 0 0,0 1 0 0 0,0 0 0 0 0,-1 0 0 0 0,1 0 0 0 0,-1 0 1 0 0,2 3-1 0 0,0 1-5 0 0,0-1 1 0 0,-1 0-1 0 0,0 1 1 0 0,0 0 0 0 0,0-1-1 0 0,-1 1 1 0 0,1 0-1 0 0,-2 0 1 0 0,1 0-1 0 0,-1 0 1 0 0,1 0 0 0 0,-2-1-1 0 0,0 8 1 0 0,0-3 41 0 0,-2 0 0 0 0,1-1 0 0 0,-1 1 0 0 0,-1-1 0 0 0,1 0 0 0 0,-2 0 0 0 0,-5 11 0 0 0,-7 4 245 0 0,0-1 0 0 0,-1-1 0 0 0,-1 0 0 0 0,-30 26 0 0 0,46-46-236 0 0,2 0 12 0 0,-1 0 0 0 0,0 0 0 0 0,0 0 0 0 0,0 0 0 0 0,-1 0 1 0 0,1-1-1 0 0,0 1 0 0 0,-1-1 0 0 0,1 0 0 0 0,-1 0 0 0 0,1 0 0 0 0,-1 0 0 0 0,1 0 0 0 0,-4 0 217 0 0,6-2-281 0 0,1 0 1 0 0,-1 0-1 0 0,1 0 0 0 0,0 0 0 0 0,-1 0 1 0 0,1 0-1 0 0,0 0 0 0 0,0 1 1 0 0,0-1-1 0 0,-1 0 0 0 0,1 0 0 0 0,0 1 1 0 0,0-1-1 0 0,0 0 0 0 0,0 1 1 0 0,0-1-1 0 0,0 1 0 0 0,1-1 0 0 0,1 1 1 0 0,23-10 153 0 0,-4 5-202 0 0,-1 2-1 0 0,1 0 0 0 0,43 1 0 0 0,5-1 33 0 0,7-6-794 0 0,-52 5-2390 0 0,1-1-4356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18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18 12123 0 0,'-14'-12'9255'0'0,"40"13"-5673"0"0,3 1-3654 0 0,19-6 165 0 0,7 0-1389 0 0,-19 3-7227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19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41 12355 0 0,'0'0'254'0'0,"-1"0"0"0"0,0 0-1 0 0,1 0 1 0 0,-1-1 0 0 0,1 1 0 0 0,-1 0 0 0 0,1-1 0 0 0,-1 1 0 0 0,0-1 0 0 0,1 1 0 0 0,-1 0 0 0 0,1-1 0 0 0,0 1 0 0 0,-1-1 0 0 0,1 1 0 0 0,-1-1 0 0 0,1 1 0 0 0,0-1 0 0 0,-1 0 0 0 0,1 1 0 0 0,0-1 0 0 0,0 1-1 0 0,-1-1 1 0 0,1 0 0 0 0,0 1 0 0 0,0-1 0 0 0,0 0 0 0 0,0 0 0 0 0,18-3 2793 0 0,-1 1-3272 0 0,14-2-18 0 0,60-8-258 0 0,-62 12-2976 0 0,-2 3-3294 0 0,-21 0 2749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19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71 12451 0 0,'-18'-8'3743'0'0,"-5"-3"2928"0"0,26 13-6476 0 0,0-1 0 0 0,-1 0 0 0 0,1 0 0 0 0,0 0 0 0 0,0 0 0 0 0,0-1 0 0 0,0 1 0 0 0,0-1 0 0 0,0 1 0 0 0,5-1 0 0 0,35 0-356 0 0,-10-4-259 0 0,-1-1 0 0 0,1-2-1 0 0,45-15 1 0 0,-5 2-1151 0 0,-64 17 2036 0 0,-15 5 580 0 0,3-2-971 0 0,1 1 0 0 0,0-1 0 0 0,0 1 0 0 0,0 0 0 0 0,0 0 0 0 0,0 0-1 0 0,0 0 1 0 0,1 1 0 0 0,-1-1 0 0 0,-3 3 0 0 0,-6 12 185 0 0,1 2 1 0 0,1-1-1 0 0,0 1 0 0 0,1 0 1 0 0,1 1-1 0 0,0 0 1 0 0,2 0-1 0 0,-6 31 1 0 0,6-10 62 0 0,1 1 0 0 0,1 0 0 0 0,5 49 0 0 0,-2-83-387 0 0,1 0-1 0 0,0 0 1 0 0,0-1-1 0 0,1 1 1 0 0,0 0-1 0 0,4 10 0 0 0,9 0-9844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27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440 16 8794 0 0,'6'-16'9267'0'0,"-15"27"-8851"0"0,-11 10 201 0 0,-1-1-1 0 0,0-1 1 0 0,-39 26-1 0 0,-80 43 799 0 0,58-39-900 0 0,-11 8-382 0 0,98-55-178 0 0,0 0 0 0 0,1-1 0 0 0,-1 0 0 0 0,0 0 0 0 0,10 0 0 0 0,76-9 101 0 0,122-29 1 0 0,-118 19-2 0 0,48-11 209 0 0,-149 35-1803 0 0,-16 12-4849 0 0,22-17 6229 0 0,0-1-1 0 0,-1 0 0 0 0,0 1 1 0 0,1-1-1 0 0,-1 0 0 0 0,1 1 0 0 0,-1-1 1 0 0,1 0-1 0 0,-1 1 0 0 0,0-1 0 0 0,1 0 1 0 0,-1 0-1 0 0,1 0 0 0 0,-1 0 1 0 0,0 0-1 0 0,1 0 0 0 0,-1 0 0 0 0,0 0 1 0 0,1 0-1 0 0,-1 0 0 0 0,1 0 0 0 0,-1 0 1 0 0,0 0-1 0 0,1 0 0 0 0,-1-1 1 0 0,0 1-1 0 0,1 0 0 0 0,-1 0 0 0 0,1-1 1 0 0,-1 1-1 0 0,1 0 0 0 0,-1-1 1 0 0,1 1-1 0 0,-1-1 0 0 0,0 0 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28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4 13219 0 0,'-2'0'335'0'0,"1"-1"1"0"0,-1 0-1 0 0,1 1 1 0 0,-1 0 0 0 0,1-1-1 0 0,-1 1 1 0 0,1 0-1 0 0,-1 0 1 0 0,1 0-1 0 0,-1 0 1 0 0,1 0-1 0 0,-1 0 1 0 0,1 0-1 0 0,-1 0 1 0 0,1 1-1 0 0,-1-1 1 0 0,1 1-1 0 0,-1-1 1 0 0,1 1 0 0 0,-1-1-1 0 0,0 2 1 0 0,0 0-79 0 0,-1-1 0 0 0,1 1 1 0 0,0 0-1 0 0,0 0 0 0 0,1 1 0 0 0,-1-1 1 0 0,0 0-1 0 0,1 0 0 0 0,0 1 1 0 0,-1-1-1 0 0,0 4 0 0 0,-3 8-11 0 0,0 1 1 0 0,2 0-1 0 0,-4 25 0 0 0,4-22 409 0 0,-22 91 150 0 0,13-63-1406 0 0,-11 94 1 0 0,23-127-201 0 0,4-2-3350 0 0,-4-10 3853 0 0,1-1 1 0 0,-1 0-1 0 0,0 1 0 0 0,1-1 1 0 0,-1 1-1 0 0,1-1 0 0 0,-1 0 1 0 0,1 1-1 0 0,-1-1 0 0 0,1 0 1 0 0,0 1-1 0 0,-1-1 0 0 0,1 0 1 0 0,-1 0-1 0 0,1 1 0 0 0,-1-1 0 0 0,1 0 1 0 0,0 0-1 0 0,-1 0 0 0 0,1 0 1 0 0,0 0-1 0 0,-1 0 0 0 0,1 0 1 0 0,-1 0-1 0 0,1 0 0 0 0,0 0 1 0 0,-1-1-1 0 0,1 1 0 0 0,-1 0 1 0 0,1 0-1 0 0,0-1 0 0 0,-1 1 1 0 0,1 0-1 0 0,-1 0 0 0 0,1-1 1 0 0,0 0-1 0 0,7-4-5419 0 0</inkml:trace>
  <inkml:trace contextRef="#ctx0" brushRef="#br0" timeOffset="1">282 439 19420 0 0,'-5'4'6077'0'0,"2"5"-4247"0"0,0 15-7604 0 0,1-15-1955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43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11 8378 0 0,'-20'-10'11286'0'0,"34"15"-7322"0"0,44 6-5152 0 0,-17-4-2808 0 0,-2 4-5805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55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27 8786 0 0,'-6'-12'4058'0'0,"6"19"-2028"0"0,2 18-1745 0 0,-10 41 654 0 0,-3 0-1 0 0,-3 0 0 0 0,-24 68 1 0 0,16-59-297 0 0,-23 135 1 0 0,41-167-533 0 0,1-14 29 0 0,-8 43 0 0 0,7-61 60 0 0,2-7-251 0 0,0 1 0 0 0,0 0 0 0 0,1-1 0 0 0,0 1 0 0 0,-1 8 0 0 0,2-12 44 0 0,0-1-1 0 0,0 1 1 0 0,0 0-1 0 0,0-1 0 0 0,0 1 1 0 0,0-1-1 0 0,1 1 1 0 0,-1 0-1 0 0,0-1 1 0 0,0 1-1 0 0,0-1 0 0 0,1 1 1 0 0,-1-1-1 0 0,0 1 1 0 0,1-1-1 0 0,-1 1 0 0 0,0-1 1 0 0,1 1-1 0 0,-1-1 1 0 0,1 1-1 0 0,0 0 0 0 0,0-1 12 0 0,0 0 0 0 0,0 1 0 0 0,0-1 0 0 0,0 0 0 0 0,0 1 0 0 0,0-1 0 0 0,0 0 0 0 0,1 0 0 0 0,-1 0 0 0 0,0 0-1 0 0,0 0 1 0 0,0 0 0 0 0,0-1 0 0 0,0 1 0 0 0,3-1 0 0 0,13-3 33 0 0,4-2-83 0 0,1 1 0 0 0,23-1 0 0 0,-37 5 11 0 0,0 1-1 0 0,1 0 0 0 0,-1 1 1 0 0,0 0-1 0 0,0 0 1 0 0,1 1-1 0 0,-1 0 0 0 0,0 0 1 0 0,8 4-1 0 0,1 1 70 0 0,-10-3-18 0 0,0-1 1 0 0,0 0 0 0 0,1 0-1 0 0,-1-1 1 0 0,1 0-1 0 0,-1 0 1 0 0,14 0 0 0 0,-22-44 1160 0 0,1 2-1143 0 0,-3-1 0 0 0,-1 1 0 0 0,-2 0 0 0 0,-22-75 0 0 0,10 55-176 0 0,-15-48 383 0 0,-38-219-1 0 0,70 322-241 0 0,1 1-1 0 0,-1 0 1 0 0,1-1 0 0 0,0 1-1 0 0,0-1 1 0 0,1 1-1 0 0,-1-1 1 0 0,1 1 0 0 0,0-1-1 0 0,0 1 1 0 0,0 0-1 0 0,1 0 1 0 0,0-1-1 0 0,-1 1 1 0 0,5-6 0 0 0,-6 10-53 0 0,-8 24-11828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43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 14123 0 0,'-2'1'350'0'0,"-1"0"1"0"0,1 1-1 0 0,0-1 1 0 0,0 1-1 0 0,0 0 0 0 0,0 0 1 0 0,0 0-1 0 0,1 0 1 0 0,-1 0-1 0 0,1 0 0 0 0,-1 0 1 0 0,1 0-1 0 0,0 1 1 0 0,0-1-1 0 0,0 0 1 0 0,0 1-1 0 0,0-1 0 0 0,-1 4 1 0 0,-9 51 580 0 0,10-53-665 0 0,-1 8-247 0 0,1 0 0 0 0,0 0 0 0 0,1 0 0 0 0,0 1 0 0 0,1-1-1 0 0,3 15 1 0 0,-2-19-648 0 0,0-2-1 0 0,0 1 1 0 0,0 0-1 0 0,1 0 1 0 0,0-1-1 0 0,1 1 1 0 0,5 7-1 0 0,-9-14 331 0 0,1 1 1 0 0,0 0-1 0 0,-1-1 0 0 0,1 1 0 0 0,0 0 0 0 0,-1-1 0 0 0,1 1 0 0 0,0-1 1 0 0,0 1-1 0 0,0-1 0 0 0,0 0 0 0 0,0 1 0 0 0,-1-1 0 0 0,1 0 0 0 0,0 1 0 0 0,0-1 1 0 0,0 0-1 0 0,0 0 0 0 0,0 0 0 0 0,0 0 0 0 0,0 0 0 0 0,0 0 0 0 0,0 0 1 0 0,0 0-1 0 0,0-1 0 0 0,0 1 0 0 0,-1 0 0 0 0,1 0 0 0 0,2-1 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43.9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199 159 11234 0 0,'1'-7'11103'0'0,"-1"-10"-8920"0"0,-1-24-4790 0 0,0 35 2378 0 0,0 0 1 0 0,-1 0-1 0 0,0 0 0 0 0,0 1 1 0 0,-1-1-1 0 0,1 0 1 0 0,-1 1-1 0 0,-1 0 0 0 0,1 0 1 0 0,-1 0-1 0 0,0 0 1 0 0,-8-8-1 0 0,11 12 228 0 0,-1-1 0 0 0,0 1 1 0 0,0 0-1 0 0,1-1 0 0 0,-1 1 0 0 0,0 0 0 0 0,0 0 0 0 0,0 0 1 0 0,0 0-1 0 0,-1 1 0 0 0,1-1 0 0 0,0 1 0 0 0,0-1 0 0 0,0 1 1 0 0,-1 0-1 0 0,1-1 0 0 0,0 1 0 0 0,0 1 0 0 0,0-1 0 0 0,-1 0 1 0 0,1 0-1 0 0,0 1 0 0 0,0-1 0 0 0,0 1 0 0 0,0 0 0 0 0,-1-1 1 0 0,1 1-1 0 0,0 0 0 0 0,0 0 0 0 0,1 1 0 0 0,-1-1 0 0 0,0 0 1 0 0,0 1-1 0 0,1-1 0 0 0,-1 1 0 0 0,0-1 0 0 0,-2 4 0 0 0,-4 6 291 0 0,0 0-1 0 0,1 0 0 0 0,0 0 0 0 0,1 1 1 0 0,0 0-1 0 0,1 0 0 0 0,0 1 1 0 0,1-1-1 0 0,0 1 0 0 0,1 0 0 0 0,-2 19 1 0 0,-1 19 1129 0 0,3 83 0 0 0,3-103-1109 0 0,-1-6-284 0 0,2 0-1 0 0,0-1 0 0 0,1 1 1 0 0,2 0-1 0 0,13 46 0 0 0,-12-64-4278 0 0,0-15 461 0 0,-1-15-2590 0 0,-3 9-607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44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53 12731 0 0,'-12'-8'6740'0'0,"25"9"-3269"0"0,8 0-3265 0 0,9-3-496 0 0,0-1 0 0 0,0-1 0 0 0,43-12 0 0 0,28-5-9478 0 0,-87 20 3464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44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347 1 6073 0 0,'-17'0'788'0'0,"-1"2"0"0"0,1 1-1 0 0,0 0 1 0 0,0 1 0 0 0,0 1-1 0 0,0 0 1 0 0,1 1 0 0 0,-1 1-1 0 0,2 1 1 0 0,-18 10 0 0 0,22-10-499 0 0,1 1 0 0 0,0 0 0 0 0,1 0 0 0 0,0 1 0 0 0,0 0 0 0 0,1 1 0 0 0,0 0 0 0 0,1 0 0 0 0,0 1 0 0 0,-6 15-1 0 0,4-7-104 0 0,1 0-1 0 0,2 0 1 0 0,0 1-1 0 0,0 0 1 0 0,-3 34-1 0 0,9-37-25 0 0,0 1-1 0 0,1-1 1 0 0,0 0-1 0 0,2 0 1 0 0,0 0-1 0 0,1 0 1 0 0,1 0-1 0 0,1-1 1 0 0,0 0 0 0 0,1 0-1 0 0,1 0 1 0 0,0-1-1 0 0,2 0 1 0 0,-1-1-1 0 0,23 26 1 0 0,-20-26-120 0 0,0-2 0 0 0,1 0 0 0 0,1 0 0 0 0,0-1 1 0 0,0-1-1 0 0,1 0 0 0 0,1-1 0 0 0,0-1 0 0 0,0 0 1 0 0,1-1-1 0 0,0-1 0 0 0,0-1 0 0 0,1 0 0 0 0,-1-1 1 0 0,32 4-1 0 0,-32-8-61 0 0,-1-1 0 0 0,1-1 1 0 0,-1 0-1 0 0,1-2 1 0 0,-1 0-1 0 0,0 0 0 0 0,0-2 1 0 0,0 0-1 0 0,-1 0 0 0 0,0-2 1 0 0,0 0-1 0 0,0 0 1 0 0,-1-2-1 0 0,0 1 0 0 0,0-2 1 0 0,21-20-1 0 0,-12 9-196 0 0,-1-2 0 0 0,-1 0 0 0 0,-1-1 0 0 0,-1-2 0 0 0,-1 0 0 0 0,-2 0 0 0 0,27-58 0 0 0,-36 66 136 0 0,0 1 0 0 0,-2-1 0 0 0,1 0 0 0 0,-2 0 0 0 0,-1 0-1 0 0,0 0 1 0 0,-1-1 0 0 0,-1 1 0 0 0,-2-34 0 0 0,0 43 179 0 0,-1-1 1 0 0,0 0-1 0 0,0 1 1 0 0,-1-1-1 0 0,0 1 1 0 0,-1 0-1 0 0,0 0 1 0 0,0 0-1 0 0,-1 1 1 0 0,0-1-1 0 0,0 1 1 0 0,-1 0-1 0 0,0 0 1 0 0,-1 1-1 0 0,1 0 1 0 0,-2 0-1 0 0,1 1 1 0 0,-1 0-1 0 0,1 0 1 0 0,-11-5-1 0 0,1 2 81 0 0,0 1 0 0 0,0 1 0 0 0,-1 1 0 0 0,-1 0 0 0 0,1 2 0 0 0,-1 0 0 0 0,1 1 0 0 0,-1 0 0 0 0,0 2-1 0 0,0 0 1 0 0,-23 3 0 0 0,20-1-662 0 0,1 2 1 0 0,-1 1-1 0 0,-39 12 0 0 0,45-11-1281 0 0,1 1 1 0 0,0 1 0 0 0,0 0-1 0 0,0 2 1 0 0,-17 12-1 0 0,16-10-4975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47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87 11322 0 0,'-9'16'10932'0'0,"15"-19"-8757"0"0,-5 1-1990 0 0,0 0 0 0 0,0 1 0 0 0,0-1 0 0 0,0 0-1 0 0,-1 1 1 0 0,1-1 0 0 0,0 0 0 0 0,-1 0 0 0 0,1 0 0 0 0,-1 0 0 0 0,0 1-1 0 0,1-4 1 0 0,-1 0-328 0 0,1 0-1 0 0,-1 0 0 0 0,0 0 1 0 0,-1 0-1 0 0,1 0 0 0 0,-3-9 1 0 0,2 13 91 0 0,1 0 0 0 0,0-1 1 0 0,0 1-1 0 0,-1-1 0 0 0,1 1 1 0 0,-1 0-1 0 0,1-1 0 0 0,-1 1 1 0 0,0 0-1 0 0,1 0 0 0 0,-1-1 1 0 0,0 1-1 0 0,0 0 0 0 0,0 0 0 0 0,0 0 1 0 0,0 0-1 0 0,0 0 0 0 0,0 0 1 0 0,0 0-1 0 0,-1 1 0 0 0,1-1 1 0 0,0 0-1 0 0,0 1 0 0 0,-1-1 0 0 0,1 0 1 0 0,0 1-1 0 0,-1 0 0 0 0,1-1 1 0 0,-1 1-1 0 0,1 0 0 0 0,-1 0 1 0 0,1 0-1 0 0,0 0 0 0 0,-1 0 1 0 0,1 0-1 0 0,-1 0 0 0 0,1 0 0 0 0,-1 0 1 0 0,1 1-1 0 0,0-1 0 0 0,-1 1 1 0 0,1-1-1 0 0,0 1 0 0 0,-1-1 1 0 0,1 1-1 0 0,0 0 0 0 0,0 0 0 0 0,0-1 1 0 0,-3 3-1 0 0,-7 6-17 0 0,0 0 0 0 0,1 1 1 0 0,0 0-1 0 0,-10 13 0 0 0,11-13 135 0 0,-6 8 110 0 0,0 0 1 0 0,1 1-1 0 0,1 1 1 0 0,-14 28-1 0 0,23-40-118 0 0,0 0 0 0 0,1 0 0 0 0,0 1 0 0 0,0-1 0 0 0,1 1 0 0 0,0 0 0 0 0,0-1-1 0 0,1 1 1 0 0,0 0 0 0 0,1 0 0 0 0,0 0 0 0 0,1 0 0 0 0,-1 0 0 0 0,4 13 0 0 0,-3-19-50 0 0,-1 0 1 0 0,1 0 0 0 0,1 0-1 0 0,-1 0 1 0 0,0-1 0 0 0,1 1-1 0 0,0 0 1 0 0,-1 0 0 0 0,1-1-1 0 0,0 1 1 0 0,0-1 0 0 0,0 0-1 0 0,1 0 1 0 0,-1 0 0 0 0,1 0-1 0 0,-1 0 1 0 0,1 0 0 0 0,-1 0-1 0 0,5 1 1 0 0,-2-1-2 0 0,0-1 0 0 0,-1 0-1 0 0,1 0 1 0 0,0 0 0 0 0,0-1-1 0 0,0 1 1 0 0,0-1 0 0 0,0 0-1 0 0,0 0 1 0 0,0-1 0 0 0,6-1-1 0 0,2-1-172 0 0,0-1-1 0 0,0 0 0 0 0,0-1 0 0 0,-1 0 1 0 0,1-1-1 0 0,-2-1 0 0 0,1 0 0 0 0,12-9 1 0 0,-15 8-602 0 0,0 0 1 0 0,0-1 0 0 0,-1 0 0 0 0,0 0 0 0 0,7-11-1 0 0,12-30-10089 0 0,-26 44 5891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48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21 11138 0 0,'-6'-13'4711'0'0,"2"13"-1526"0"0,-5 22-661 0 0,5-9-2739 0 0,-12 30 1078 0 0,6-17-198 0 0,-12 48 0 0 0,20-67-637 0 0,1 0 0 0 0,0 0 0 0 0,0-1 0 0 0,1 1 0 0 0,0 0 0 0 0,0 0 0 0 0,0 0 0 0 0,1 0 0 0 0,0 0 0 0 0,1-1 0 0 0,-1 1 0 0 0,5 9 0 0 0,-6-15-69 0 0,1 1 1 0 0,-1-1 0 0 0,1 0-1 0 0,0 1 1 0 0,-1-1 0 0 0,1 0-1 0 0,0 1 1 0 0,0-1 0 0 0,0 0-1 0 0,0 0 1 0 0,0 0 0 0 0,0 0-1 0 0,1 0 1 0 0,-1 0 0 0 0,0 0-1 0 0,0 0 1 0 0,1 0 0 0 0,-1-1-1 0 0,0 1 1 0 0,1-1 0 0 0,-1 1-1 0 0,1-1 1 0 0,1 1 0 0 0,-1-1-79 0 0,0 0 0 0 0,1 0 0 0 0,-1-1-1 0 0,0 1 1 0 0,0-1 0 0 0,0 1 0 0 0,0-1 0 0 0,1 0 0 0 0,-1 0 0 0 0,0 0 0 0 0,0 0 0 0 0,-1 0 0 0 0,1 0-1 0 0,2-2 1 0 0,4-3-520 0 0,-1-1-1 0 0,0 0 0 0 0,0 0 0 0 0,-1 0 0 0 0,11-17 0 0 0,-4-1-789 0 0,-1 0 0 0 0,-1 0-1 0 0,12-42 1 0 0,4-10 2911 0 0,-27 76-1256 0 0,0 0 1 0 0,0 0 0 0 0,0 0 0 0 0,1 0-1 0 0,-1 0 1 0 0,0 0 0 0 0,1 0-1 0 0,-1 0 1 0 0,1 0 0 0 0,-1 1-1 0 0,1-1 1 0 0,-1 0 0 0 0,1 0-1 0 0,-1 1 1 0 0,1-1 0 0 0,0 0-1 0 0,0 1 1 0 0,-1-1 0 0 0,1 0-1 0 0,0 1 1 0 0,1-1 0 0 0,-1 1-31 0 0,0 1 1 0 0,-1-1 0 0 0,1 1-1 0 0,-1-1 1 0 0,1 1 0 0 0,-1 0-1 0 0,1-1 1 0 0,-1 1 0 0 0,0 0-1 0 0,1 0 1 0 0,-1-1 0 0 0,0 1-1 0 0,1 0 1 0 0,-1 0 0 0 0,0 0-1 0 0,0-1 1 0 0,0 1 0 0 0,0 0-1 0 0,0 1 1 0 0,4 48 2235 0 0,-5-13-2058 0 0,2 54 1014 0 0,0-82-1860 0 0,0 0-1 0 0,0 0 1 0 0,1 0 0 0 0,0-1 0 0 0,1 1 0 0 0,0 0 0 0 0,7 13-1 0 0,-4-14-3058 0 0,-6-8 3211 0 0,1 1 0 0 0,2 2-2562 0 0,-3-3 2562 0 0,1 0-1 0 0,-1 0 1 0 0,1 0 0 0 0,-1 0 0 0 0,1 1 0 0 0,-1-1-1 0 0,1 0 1 0 0,-1 0 0 0 0,1 0 0 0 0,-1 0 0 0 0,1 0-1 0 0,-1 0 1 0 0,0 0 0 0 0,1 0 0 0 0,-1 0 0 0 0,1-1-1 0 0,-1 1 1 0 0,1 0 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48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 14659 0 0,'-15'0'5859'0'0,"6"6"-3287"0"0,-2 21-1312 0 0,11-27-1257 0 0,-7 25 361 0 0,2 0 0 0 0,0 1-1 0 0,2-1 1 0 0,1 1 0 0 0,2 46 0 0 0,7-5-2572 0 0,6-2-3731 0 0,-10-48-3475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48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27 100 8250 0 0,'-5'-4'3478'0'0,"-17"-15"5875"0"0,23 12-7785 0 0,15 0-980 0 0,125-9-584 0 0,-104 13-692 0 0,-1 0 0 0 0,0-3 1 0 0,56-15-1 0 0,-68 13 1171 0 0,-14 3-2123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50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11 10002 0 0,'-43'-10'10309'0'0,"51"41"-8650"0"0,-5-23-1543 0 0,0 0 1 0 0,1 0-1 0 0,0 0 1 0 0,0-1-1 0 0,0 1 0 0 0,1-1 1 0 0,1 0-1 0 0,-1 0 0 0 0,1 0 1 0 0,0-1-1 0 0,0 0 1 0 0,11 8-1 0 0,10 5-352 0 0,56 31 0 0 0,-67-41 34 0 0,4-2-385 0 0,-16-5 476 0 0,-14 2-145 0 0,7-3 182 0 0,-38 17 59 0 0,1 3 1 0 0,-56 36 0 0 0,44-25-73 0 0,47-30-277 0 0,-12 9-423 0 0,12-5-3027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50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49 14011 0 0,'-30'-6'3447'0'0,"17"3"128"0"0,37-2-2559 0 0,132-4-945 0 0,-99 7-2450 0 0,82-12 0 0 0,-121 9 1579 0 0,-9 1-981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57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202 105 4657 0 0,'-1'-1'613'0'0,"-1"0"1"0"0,0 1-1 0 0,1-1 0 0 0,-1-1 1 0 0,0 1-1 0 0,1 0 1 0 0,0 0-1 0 0,-1-1 0 0 0,1 1 1 0 0,0 0-1 0 0,-1-1 0 0 0,1 1 1 0 0,0-1-1 0 0,-1-3 1 0 0,1 4-542 0 0,1-1 1 0 0,0 0 0 0 0,-1 0 0 0 0,1 1 0 0 0,0-1 0 0 0,0 0 0 0 0,0 0 0 0 0,0 1 0 0 0,1-1-1 0 0,-1 0 1 0 0,0 1 0 0 0,1-1 0 0 0,-1 0 0 0 0,1 1 0 0 0,0-1 0 0 0,-1 0 0 0 0,1 1 0 0 0,0-1-1 0 0,0 1 1 0 0,0-1 0 0 0,0 1 0 0 0,0 0 0 0 0,0-1 0 0 0,1 1 0 0 0,1-2 0 0 0,2-1 20 0 0,0-1 0 0 0,1 1 0 0 0,-1 0 0 0 0,1 1 0 0 0,0-1 0 0 0,0 1 1 0 0,1 0-1 0 0,-1 1 0 0 0,7-3 0 0 0,-11 5-92 0 0,-1-1 1 0 0,1 1-1 0 0,-1-1 1 0 0,1 1-1 0 0,0 0 1 0 0,-1-1-1 0 0,1 1 1 0 0,0 0-1 0 0,-1 0 1 0 0,1 0-1 0 0,0 0 1 0 0,-1 1-1 0 0,1-1 1 0 0,0 0-1 0 0,-1 1 1 0 0,1-1-1 0 0,-1 1 1 0 0,1-1-1 0 0,0 1 1 0 0,-1 0-1 0 0,1 0 1 0 0,-1 0-1 0 0,0 0 0 0 0,1 0 1 0 0,-1 0-1 0 0,0 0 1 0 0,0 0-1 0 0,0 0 1 0 0,1 0-1 0 0,-1 1 1 0 0,0-1-1 0 0,-1 1 1 0 0,1-1-1 0 0,0 1 1 0 0,0-1-1 0 0,-1 1 1 0 0,1-1-1 0 0,-1 1 1 0 0,1-1-1 0 0,-1 1 1 0 0,1 0-1 0 0,-1 1 1 0 0,0 4 42 0 0,0-1 1 0 0,0 0-1 0 0,0 1 1 0 0,-1-1 0 0 0,0 0-1 0 0,0 1 1 0 0,-1-1-1 0 0,0 0 1 0 0,0 0 0 0 0,0 0-1 0 0,-1 0 1 0 0,0 0-1 0 0,0-1 1 0 0,0 1 0 0 0,-1-1-1 0 0,0 0 1 0 0,-7 8 0 0 0,-7 7 729 0 0,-1-1 1 0 0,-38 28 0 0 0,42-35-404 0 0,0-1 0 0 0,-1 0 0 0 0,0-1-1 0 0,0-1 1 0 0,-1-1 0 0 0,0 0 0 0 0,0-1 0 0 0,-31 8 0 0 0,177-51-560 0 0,23 19-702 0 0,-51 15-3438 0 0,-89-14-3986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56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 9018 0 0,'3'7'5628'0'0,"11"26"-3030"0"0,-13-6-1471 0 0,-1 0 1 0 0,-1 0-1 0 0,-1 0 1 0 0,-10 46 0 0 0,3-16-322 0 0,-3 33-12 0 0,11-78-5260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0:56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77 11306 0 0,'-1'-2'578'0'0,"-1"0"1"0"0,0 0-1 0 0,1 0 0 0 0,-1 0 0 0 0,0 1 0 0 0,0-1 0 0 0,0 1 0 0 0,0-1 0 0 0,0 1 0 0 0,0 0 0 0 0,0-1 0 0 0,0 1 0 0 0,-1 0 1 0 0,-2 0-1 0 0,11 31 870 0 0,1-12-1308 0 0,1-2 0 0 0,0 1 1 0 0,1-1-1 0 0,20 27 0 0 0,-25-38-86 0 0,1 0 0 0 0,-1-1 0 0 0,1 1 0 0 0,0-1 0 0 0,0 0 0 0 0,0 0 0 0 0,1 0 0 0 0,-1-1-1 0 0,1 0 1 0 0,0 0 0 0 0,0 0 0 0 0,0-1 0 0 0,1 0 0 0 0,-1 0 0 0 0,0 0 0 0 0,13 1 0 0 0,-17-3-56 0 0,0 0 1 0 0,1 0-1 0 0,-1 0 0 0 0,0-1 1 0 0,1 1-1 0 0,-1 0 1 0 0,0-1-1 0 0,0 0 1 0 0,1 1-1 0 0,-1-1 1 0 0,0 0-1 0 0,0 0 1 0 0,0 0-1 0 0,0 0 1 0 0,0-1-1 0 0,0 1 1 0 0,3-3-1 0 0,-2 0-14 0 0,1 0 1 0 0,-1 0-1 0 0,0 0 0 0 0,0 0 0 0 0,-1-1 0 0 0,1 1 1 0 0,2-9-1 0 0,1-2-66 0 0,-2 0 1 0 0,0 0 0 0 0,0-1 0 0 0,1-18-1 0 0,-5-5-84 0 0,0 31 164 0 0,-1 0-1 0 0,1 0 1 0 0,1 0-1 0 0,0 1 1 0 0,3-15-1 0 0,-6 32 336 0 0,1 1 0 0 0,1-1-1 0 0,0 1 1 0 0,2 20 0 0 0,0 9 246 0 0,-1 20 241 0 0,3-1 0 0 0,22 111-1 0 0,-13-131-554 0 0,-12-37-505 0 0,0-1 1 0 0,0 1 0 0 0,0 0 0 0 0,0 0 0 0 0,0 0-1 0 0,0-1 1 0 0,1 1 0 0 0,-1 0 0 0 0,1-1 0 0 0,-1 1-1 0 0,1-1 1 0 0,-1 0 0 0 0,1 1 0 0 0,0-1 0 0 0,0 0 0 0 0,3 1-1 0 0,-5-2-222 0 0,1 0-1 0 0,0 0 0 0 0,-1 0 1 0 0,1 0-1 0 0,-1 0 0 0 0,1 0 1 0 0,-1 0-1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1:01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36 12507 0 0,'-17'-6'6387'0'0,"39"3"-3567"0"0,-1 1-3100 0 0,50-9-1138 0 0,108-3-1 0 0,-172 14 998 0 0,7 2 1414 0 0,-24 7 680 0 0,6-5-1555 0 0,0 0-1 0 0,0 0 1 0 0,0 0 0 0 0,1 1-1 0 0,0-1 1 0 0,0 1 0 0 0,0 0 0 0 0,0 0-1 0 0,1 0 1 0 0,0 0 0 0 0,-2 7 0 0 0,-16 65 863 0 0,14-50-768 0 0,-18 110 1175 0 0,21-68-2220 0 0,10 0-5312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1:02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21 7106 0 0,'-42'7'11309'0'0,"65"-8"-10037"0"0,73-12-369 0 0,-72 9-1053 0 0,-1 0 0 0 0,1 1 0 0 0,1 1 0 0 0,-1 2 0 0 0,0 0 0 0 0,30 5 0 0 0,-40 0 800 0 0,-34 37 83 0 0,10-20-556 0 0,0 0 0 0 0,2 0 0 0 0,0 1 0 0 0,2 0 0 0 0,0 0 0 0 0,2 0 0 0 0,1 1 0 0 0,0 0 0 0 0,2 0 0 0 0,0-1 0 0 0,2 1 0 0 0,5 31 0 0 0,-6-52-675 0 0,6 26-884 0 0,-2-21-1986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20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7882 0 0,'61'-4'12322'0'0,"20"-6"-9610"0"0,89-8-3774 0 0,-110 19-3243 0 0,-66-1 2481 0 0,-9-1-7388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20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16 11666 0 0,'0'0'133'0'0,"0"0"0"0"0,-1-1 0 0 0,1 1 0 0 0,0-1 0 0 0,-1 1 0 0 0,1 0 0 0 0,0-1-1 0 0,-1 1 1 0 0,1-1 0 0 0,0 1 0 0 0,0-1 0 0 0,0 1 0 0 0,-1-1 0 0 0,1 1 0 0 0,0-1-1 0 0,0 1 1 0 0,0-1 0 0 0,0 1 0 0 0,0-1 0 0 0,0 1 0 0 0,0-1 0 0 0,0 1 0 0 0,0-1-1 0 0,0 1 1 0 0,0-1 0 0 0,0 1 0 0 0,0-1 0 0 0,1 1 0 0 0,-1-1 0 0 0,0 0 0 0 0,15 0 1141 0 0,-10 2-1231 0 0,-1 1 1 0 0,0-1-1 0 0,1 1 0 0 0,-1-1 0 0 0,0 1 0 0 0,6 4 0 0 0,-7-3 26 0 0,0 0 0 0 0,0 0 0 0 0,0 0 0 0 0,0 0 0 0 0,0 1 0 0 0,-1-1 0 0 0,1 1 0 0 0,-1 0 0 0 0,0-1 0 0 0,0 1 0 0 0,-1 0 0 0 0,1 0 0 0 0,-1 0-1 0 0,0 1 1 0 0,0-1 0 0 0,0 0 0 0 0,-1 0 0 0 0,1 0 0 0 0,-1 1 0 0 0,0-1 0 0 0,0 0 0 0 0,0 1 0 0 0,-1-1 0 0 0,0 0 0 0 0,0 0 0 0 0,0 1 0 0 0,0-1 0 0 0,0 0-1 0 0,-1 0 1 0 0,-4 7 0 0 0,-1 1-431 0 0,0 0 1 0 0,-1 0-1 0 0,0-1 0 0 0,-13 14 0 0 0,-17 15-7846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21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3 541 11426 0 0,'-2'9'8155'0'0,"10"-18"-6634"0"0,16-18-1816 0 0,-1 0-1 0 0,-2-1 1 0 0,0-1-1 0 0,-2-1 1 0 0,-2-1 0 0 0,0 0-1 0 0,-2-1 1 0 0,-2-1 0 0 0,-1-1-1 0 0,-1 1 1 0 0,-2-2 0 0 0,-1 1-1 0 0,-2-1 1 0 0,2-44 0 0 0,-8 78 357 0 0,0-1 1 0 0,1 1-1 0 0,-1 0 1 0 0,0 0 0 0 0,0 0-1 0 0,0 0 1 0 0,0 0 0 0 0,0 0-1 0 0,0 0 1 0 0,0 0-1 0 0,-1 0 1 0 0,1 0 0 0 0,0 0-1 0 0,-1 0 1 0 0,1 0-1 0 0,0 0 1 0 0,-1 0 0 0 0,1 0-1 0 0,-2-1 1 0 0,2 2-25 0 0,-1 0 1 0 0,0 0-1 0 0,1 0 1 0 0,-1 0-1 0 0,1 0 0 0 0,-1 1 1 0 0,0-1-1 0 0,1 0 1 0 0,-1 0-1 0 0,1 1 0 0 0,-1-1 1 0 0,1 0-1 0 0,-1 1 1 0 0,1-1-1 0 0,-1 0 0 0 0,1 1 1 0 0,-1-1-1 0 0,1 1 1 0 0,0-1-1 0 0,-1 1 0 0 0,1-1 1 0 0,0 1-1 0 0,-1 0 1 0 0,-27 44 989 0 0,25-39-919 0 0,-22 42 529 0 0,1 1 0 0 0,4 0 1 0 0,1 2-1 0 0,-18 79 0 0 0,35-119-592 0 0,0-1 0 0 0,1 1 0 0 0,0 0 0 0 0,0 0 0 0 0,1 0 0 0 0,1 0 1 0 0,0 0-1 0 0,3 14 0 0 0,-4-23-42 0 0,1 1 1 0 0,-1-1 0 0 0,1 1 0 0 0,0-1 0 0 0,0 0-1 0 0,0 1 1 0 0,0-1 0 0 0,0 0 0 0 0,0 0 0 0 0,1 0-1 0 0,-1 0 1 0 0,1 0 0 0 0,0 0 0 0 0,-1 0 0 0 0,1 0-1 0 0,0-1 1 0 0,0 1 0 0 0,0 0 0 0 0,0-1 0 0 0,0 0 0 0 0,1 0-1 0 0,-1 1 1 0 0,0-1 0 0 0,1 0 0 0 0,-1-1 0 0 0,0 1-1 0 0,1 0 1 0 0,-1-1 0 0 0,1 0 0 0 0,-1 1 0 0 0,1-1-1 0 0,-1 0 1 0 0,1 0 0 0 0,-1 0 0 0 0,1-1 0 0 0,-1 1-1 0 0,1 0 1 0 0,-1-1 0 0 0,1 0 0 0 0,-1 0 0 0 0,4-1-1 0 0,6-3-66 0 0,1 0 0 0 0,-1-2 0 0 0,0 1 0 0 0,0-1 0 0 0,-1-1 0 0 0,0 0 0 0 0,0-1 0 0 0,14-14-1 0 0,-11 8-328 0 0,0 0-1 0 0,-2 0 0 0 0,0-1 0 0 0,0-1 0 0 0,10-22 0 0 0,-15 20 287 0 0,-4 12 336 0 0,-5 13 569 0 0,2-3-747 0 0,-1-1 0 0 0,0 0-1 0 0,1 1 1 0 0,-1-1 0 0 0,1 0 0 0 0,0 1 0 0 0,0-1-1 0 0,0 1 1 0 0,0-1 0 0 0,0 0 0 0 0,1 1 0 0 0,-1-1-1 0 0,1 0 1 0 0,-1 1 0 0 0,1-1 0 0 0,0 0 0 0 0,0 1-1 0 0,0-1 1 0 0,0 0 0 0 0,0 0 0 0 0,1 0 0 0 0,-1 0-1 0 0,1 0 1 0 0,-1-1 0 0 0,1 1 0 0 0,0 0 0 0 0,-1-1-1 0 0,1 1 1 0 0,0-1 0 0 0,0 1 0 0 0,0-1 0 0 0,0 0-1 0 0,0 0 1 0 0,1 0 0 0 0,-1 0 0 0 0,0 0 0 0 0,0 0-1 0 0,1-1 1 0 0,3 1 0 0 0,0 0-20 0 0,-1 0 1 0 0,1 0 0 0 0,-1-1-1 0 0,1 0 1 0 0,0 0-1 0 0,-1-1 1 0 0,1 1-1 0 0,-1-1 1 0 0,1 0-1 0 0,-1-1 1 0 0,1 1-1 0 0,-1-1 1 0 0,0 0-1 0 0,0-1 1 0 0,10-5 0 0 0,-10 5-80 0 0,0-1 0 0 0,0 0 1 0 0,-1 0-1 0 0,0 0 0 0 0,1 0 1 0 0,-1-1-1 0 0,-1 0 0 0 0,1 0 0 0 0,-1 0 1 0 0,0 0-1 0 0,0 0 0 0 0,0-1 1 0 0,-1 1-1 0 0,1-1 0 0 0,-2 1 1 0 0,1-1-1 0 0,0 0 0 0 0,-1 0 1 0 0,0 0-1 0 0,-1 0 0 0 0,1 0 1 0 0,-1 0-1 0 0,0 0 0 0 0,-1 0 1 0 0,0 0-1 0 0,1 0 0 0 0,-4-8 1 0 0,4 13 31 0 0,0 0 0 0 0,-1 0 0 0 0,1 0 0 0 0,-1 0 0 0 0,1 1-1 0 0,-1-1 1 0 0,1 0 0 0 0,-1 0 0 0 0,1 1 0 0 0,-1-1 0 0 0,1 0 0 0 0,-1 1 0 0 0,0-1 0 0 0,1 1 0 0 0,-1-1 0 0 0,0 1 0 0 0,0-1 0 0 0,0 1 0 0 0,1-1 0 0 0,-1 1 0 0 0,0 0 0 0 0,0 0 0 0 0,0-1 0 0 0,0 1 0 0 0,-1 0 0 0 0,0 0 2 0 0,0 0 0 0 0,0 0 0 0 0,-1 0 0 0 0,1 1 0 0 0,0-1 1 0 0,0 1-1 0 0,-1-1 0 0 0,1 1 0 0 0,-4 2 0 0 0,-1 0 28 0 0,1 1 0 0 0,0 0 0 0 0,-1 0 0 0 0,1 0 0 0 0,-6 7 0 0 0,-6 7 145 0 0,0 0 1 0 0,-25 38-1 0 0,39-50-123 0 0,0-1 0 0 0,1 1-1 0 0,-1 0 1 0 0,2 1 0 0 0,-1-1-1 0 0,1 0 1 0 0,0 1 0 0 0,0 0 0 0 0,0-1-1 0 0,1 1 1 0 0,0 0 0 0 0,1 0 0 0 0,-1 0-1 0 0,1 0 1 0 0,2 10 0 0 0,-2-15-31 0 0,0 0 0 0 0,1 0 0 0 0,0 0 0 0 0,-1 0 0 0 0,1 0 0 0 0,0 0 0 0 0,0 0 0 0 0,0 0 0 0 0,0 0 0 0 0,1 0 0 0 0,-1 0 0 0 0,0-1 0 0 0,1 1 0 0 0,-1-1 0 0 0,1 1 0 0 0,-1-1 0 0 0,1 1 0 0 0,0-1 0 0 0,2 2-1 0 0,0-2-7 0 0,0 1-1 0 0,0-1 0 0 0,0 1 0 0 0,0-1 1 0 0,0 0-1 0 0,0-1 0 0 0,1 1 0 0 0,-1-1 0 0 0,6 0 1 0 0,3-1-746 0 0,0 0 0 0 0,-1-1 1 0 0,1 0-1 0 0,-1-1 0 0 0,20-8 1 0 0,20-13-8749 0 0,-39 16 3121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22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211 282 14291 0 0,'-1'0'204'0'0,"0"-1"1"0"0,1 1-1 0 0,-1-1 0 0 0,1 1 1 0 0,-1-1-1 0 0,1 0 0 0 0,-1 1 1 0 0,1-1-1 0 0,0 0 0 0 0,-1 1 0 0 0,1-1 1 0 0,0 0-1 0 0,-1 0 0 0 0,1 0 1 0 0,0 1-1 0 0,0-1 0 0 0,0 0 1 0 0,0 0-1 0 0,-1 0 0 0 0,1 1 1 0 0,0-1-1 0 0,1 0 0 0 0,-1 0 1 0 0,0 0-1 0 0,0 1 0 0 0,0-1 0 0 0,0 0 1 0 0,1 0-1 0 0,0-1 0 0 0,14-29-557 0 0,-1 2 82 0 0,-10 14 201 0 0,-1-1 0 0 0,-1 1 1 0 0,0-1-1 0 0,-1 0 0 0 0,-1 1 0 0 0,0-1 0 0 0,-1 0 0 0 0,-1 1 0 0 0,-7-30 0 0 0,9 44 107 0 0,0 1-1 0 0,0-1 1 0 0,-1 0-1 0 0,1 1 1 0 0,0-1-1 0 0,0 0 1 0 0,-1 1-1 0 0,1-1 1 0 0,0 1-1 0 0,-1-1 1 0 0,1 0-1 0 0,-1 1 1 0 0,1-1 0 0 0,-1 1-1 0 0,1-1 1 0 0,-1 1-1 0 0,1 0 1 0 0,-1-1-1 0 0,1 1 1 0 0,-1-1-1 0 0,1 1 1 0 0,-1 0-1 0 0,0 0 1 0 0,1-1-1 0 0,-1 1 1 0 0,0 0-1 0 0,1 0 1 0 0,-1 0-1 0 0,0 0 1 0 0,1-1-1 0 0,-2 1 1 0 0,0 1 5 0 0,0-1 0 0 0,1 1 0 0 0,-1 0 0 0 0,1 0 0 0 0,-1-1 0 0 0,1 1 0 0 0,-1 0 0 0 0,1 0 0 0 0,-1 0 1 0 0,1 1-1 0 0,0-1 0 0 0,-2 2 0 0 0,-3 4 149 0 0,1 0 1 0 0,-1 0 0 0 0,-7 15-1 0 0,-6 20 838 0 0,1 2 0 0 0,-18 68 0 0 0,-11 97 1068 0 0,42-186-1852 0 0,-32 206-91 0 0,31-216-2839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22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67 16059 0 0,'-18'-9'4294'0'0,"18"9"-4258"0"0,0 0 0 0 0,0 0-1 0 0,0-1 1 0 0,-1 1 0 0 0,1 0 0 0 0,0 0 0 0 0,0 0-1 0 0,0 0 1 0 0,0 0 0 0 0,0 0 0 0 0,0 0 0 0 0,0 0-1 0 0,0 0 1 0 0,0 0 0 0 0,0-1 0 0 0,0 1 0 0 0,0 0-1 0 0,0 0 1 0 0,0 0 0 0 0,0 0 0 0 0,0 0 0 0 0,0 0 0 0 0,0 0-1 0 0,0 0 1 0 0,0-1 0 0 0,0 1 0 0 0,0 0 0 0 0,0 0-1 0 0,0 0 1 0 0,0 0 0 0 0,0 0 0 0 0,0 0 0 0 0,0 0-1 0 0,0 0 1 0 0,0-1 0 0 0,0 1 0 0 0,0 0 0 0 0,1 0-1 0 0,-1 0 1 0 0,0 0 0 0 0,0 0 0 0 0,0 0 0 0 0,0 0-1 0 0,0 0 1 0 0,0 0 0 0 0,0 0 0 0 0,0 0 0 0 0,0 0 0 0 0,0 0-1 0 0,1 0 1 0 0,-1 0 0 0 0,0 0 0 0 0,0 0 0 0 0,0 0-1 0 0,0 0 1 0 0,0-1 0 0 0,0 1 0 0 0,0 0 0 0 0,0 1-1 0 0,1-1 1 0 0,-1 0 0 0 0,0 0 0 0 0,0 0 0 0 0,0 0-1 0 0,0 0 1 0 0,0 0 0 0 0,0 0 0 0 0,37 1 1356 0 0,-14 0-1373 0 0,20-4-298 0 0,0-1 1 0 0,57-13 0 0 0,-33 4-1271 0 0,-67 13 1533 0 0,24-5-313 0 0,-23 5 209 0 0,-1 0-1 0 0,1 0 1 0 0,-1 0-1 0 0,1 0 1 0 0,-1-1 0 0 0,0 1-1 0 0,1 0 1 0 0,-1 0-1 0 0,1 0 1 0 0,-1 0 0 0 0,0-1-1 0 0,1 1 1 0 0,-1 0-1 0 0,0 0 1 0 0,1-1 0 0 0,-1 1-1 0 0,0 0 1 0 0,1-1 0 0 0,-1 1-1 0 0,0 0 1 0 0,1-1-1 0 0,-1 1 1 0 0,0 0 0 0 0,0-1-1 0 0,1 1 1 0 0,-1-1-1 0 0,0 1 1 0 0,0 0 0 0 0,0-1-1 0 0,0 1 1 0 0,0-1-1 0 0,0 1 1 0 0,0-1 0 0 0,0 1-1 0 0,0-1 1 0 0,0 1-1 0 0,0 0 1 0 0,0-1 0 0 0,0 0-1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22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11 13659 0 0,'0'-1'259'0'0,"-1"0"0"0"0,0 0 0 0 0,0 1 0 0 0,0-1 0 0 0,0 0 0 0 0,0 0 0 0 0,0 1 0 0 0,0-1 0 0 0,0 1 1 0 0,0-1-1 0 0,0 1 0 0 0,-1-1 0 0 0,1 1 0 0 0,0 0 0 0 0,0-1 0 0 0,0 1 0 0 0,-1 0 0 0 0,1 0 0 0 0,0 0 0 0 0,0 0 0 0 0,-1 0 0 0 0,1 0 0 0 0,0 0 0 0 0,0 1 0 0 0,0-1 1 0 0,-1 0-1 0 0,1 1 0 0 0,0-1 0 0 0,0 0 0 0 0,0 1 0 0 0,-2 1 0 0 0,0 1-59 0 0,1 0 0 0 0,-1 0 0 0 0,1 1 0 0 0,-1-1 1 0 0,1 1-1 0 0,1 0 0 0 0,-4 7 0 0 0,0 0 91 0 0,-6 21 304 0 0,1 1-1 0 0,1 0 1 0 0,2 1-1 0 0,1 0 1 0 0,-1 36-1 0 0,-3 5-89 0 0,3 21-211 0 0,-3 11-3632 0 0,10-106 3584 0 0,-1 3-2034 0 0</inkml:trace>
  <inkml:trace contextRef="#ctx0" brushRef="#br0" timeOffset="1">42 303 13707 0 0,'-41'-30'9241'0'0,"43"29"-9083"0"0,0-1 1 0 0,1 1-1 0 0,-1 0 1 0 0,1 1 0 0 0,-1-1-1 0 0,1 0 1 0 0,-1 1 0 0 0,1-1-1 0 0,4 1 1 0 0,-5 0-20 0 0,80-8-329 0 0,-52 6-1957 0 0,49-9-1 0 0,-68 9-154 0 0,0-1 0 0 0,0-1 0 0 0,-1 0 0 0 0,16-8 0 0 0,-19 9-3135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57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98 14123 0 0,'-3'-1'320'0'0,"0"0"1"0"0,1 0-1 0 0,-1 1 0 0 0,0-1 1 0 0,1 0-1 0 0,-1 1 0 0 0,0 0 0 0 0,1 0 1 0 0,-1 0-1 0 0,0 0 0 0 0,-3 1 1 0 0,5-1-247 0 0,-1 1 0 0 0,1 1 0 0 0,0-1 1 0 0,0 0-1 0 0,0 0 0 0 0,0 0 0 0 0,0 1 0 0 0,0-1 1 0 0,0 0-1 0 0,0 1 0 0 0,0-1 0 0 0,0 1 0 0 0,1-1 1 0 0,-1 1-1 0 0,1-1 0 0 0,-1 1 0 0 0,1-1 0 0 0,0 1 1 0 0,-1 1-1 0 0,-2 10 219 0 0,0-1 1 0 0,1 1-1 0 0,0 0 1 0 0,1-1-1 0 0,0 1 1 0 0,1 0 0 0 0,1 0-1 0 0,0 0 1 0 0,4 18-1 0 0,-5-29-296 0 0,1 0 0 0 0,0 1 0 0 0,0-1-1 0 0,0 0 1 0 0,0 0 0 0 0,0 0 0 0 0,0 0 0 0 0,0 0 0 0 0,1 0 0 0 0,-1 0-1 0 0,1 0 1 0 0,0-1 0 0 0,-1 1 0 0 0,1 0 0 0 0,0-1 0 0 0,0 0-1 0 0,0 1 1 0 0,0-1 0 0 0,0 0 0 0 0,0 0 0 0 0,3 1 0 0 0,-2-1 1 0 0,1-1-1 0 0,-1 1 1 0 0,0-1 0 0 0,0 0 0 0 0,1 0 0 0 0,-1-1 0 0 0,0 1 0 0 0,0-1-1 0 0,1 1 1 0 0,-1-1 0 0 0,0 0 0 0 0,0 0 0 0 0,5-3 0 0 0,1-1-48 0 0,-1 1 1 0 0,1-2-1 0 0,-1 1 0 0 0,0-1 1 0 0,-1-1-1 0 0,1 1 1 0 0,-1-1-1 0 0,-1-1 1 0 0,7-8-1 0 0,-7 7-5 0 0,-1-1-1 0 0,0 0 0 0 0,0 0 0 0 0,-1 0 0 0 0,0-1 1 0 0,-1 1-1 0 0,0-1 0 0 0,2-19 0 0 0,-5 26 62 0 0,1-1 0 0 0,-1 0-1 0 0,0 1 1 0 0,0-1 0 0 0,0 1-1 0 0,0-1 1 0 0,-1 0 0 0 0,0 1 0 0 0,0-1-1 0 0,0 1 1 0 0,-1-1 0 0 0,1 1-1 0 0,-1 0 1 0 0,0 0 0 0 0,0 0-1 0 0,-1 0 1 0 0,1 0 0 0 0,-1 0-1 0 0,0 0 1 0 0,0 1 0 0 0,0 0 0 0 0,0-1-1 0 0,-6-3 1 0 0,5 5-68 0 0,0 0 0 0 0,1 0 0 0 0,-1 1 0 0 0,0-1 0 0 0,0 1 0 0 0,0 0 0 0 0,0 0 0 0 0,0 0 0 0 0,-1 0 1 0 0,1 1-1 0 0,0 0 0 0 0,0 0 0 0 0,0 0 0 0 0,-1 0 0 0 0,1 1 0 0 0,0-1 0 0 0,-5 3 0 0 0,-16 6-3578 0 0,3 6-4117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23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45 12275 0 0,'-11'-8'7527'0'0,"27"2"-3305"0"0,-2 3-4790 0 0,13-5 870 0 0,1 2 0 0 0,34-3 0 0 0,17 4-6003 0 0,-57 7-2803 0 0</inkml:trace>
  <inkml:trace contextRef="#ctx0" brushRef="#br0" timeOffset="1">31 143 16339 0 0,'-7'-1'572'0'0,"-16"-2"4399"0"0,22 0-2807 0 0,16-1-1739 0 0,96-6-1090 0 0,-38 4-3411 0 0,-2-5-5905 0 0,-58 8 3857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23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42 10290 0 0,'0'-2'392'0'0,"1"-22"4321"0"0,-1 24-4538 0 0,0-1 0 0 0,0 0 0 0 0,0 1 1 0 0,0-1-1 0 0,1 0 0 0 0,-1 1 0 0 0,0-1 1 0 0,0 0-1 0 0,0 1 0 0 0,1-1 0 0 0,-1 0 0 0 0,0 1 1 0 0,0-1-1 0 0,1 1 0 0 0,-1-1 0 0 0,1 0 1 0 0,-1 1-1 0 0,1-1 0 0 0,-1 1 0 0 0,0-1 1 0 0,1 1-1 0 0,0-1 0 0 0,-1 1 0 0 0,1 0 0 0 0,-1-1 1 0 0,1 1-1 0 0,-1 0 0 0 0,2-1 0 0 0,-3 3 24 0 0,1 1 0 0 0,-1-1 0 0 0,1 1-1 0 0,0-1 1 0 0,0 1 0 0 0,0-1 0 0 0,0 1-1 0 0,0-1 1 0 0,1 4 0 0 0,0 5 129 0 0,-4 9-13 0 0,-2 1 1 0 0,0-1 0 0 0,-1 0 0 0 0,-16 36-1 0 0,3-9-221 0 0,12-27-13 0 0,2-8-135 0 0,14-29-289 0 0,9-17-247 0 0,34-51 0 0 0,-42 71 536 0 0,0 1 0 0 0,1 0 0 0 0,1 0 0 0 0,0 2 0 0 0,1-1 0 0 0,16-10 0 0 0,-28 20 69 0 0,1 1 0 0 0,0 0 1 0 0,0 0-1 0 0,0 0 0 0 0,0 0 0 0 0,1 0 0 0 0,-1 0 0 0 0,0 0 0 0 0,0 1 0 0 0,0-1 1 0 0,1 1-1 0 0,-1 0 0 0 0,3 0 0 0 0,-3 0 4 0 0,-1 0 1 0 0,0 0 0 0 0,0 0-1 0 0,0 1 1 0 0,1-1-1 0 0,-1 1 1 0 0,0-1-1 0 0,0 1 1 0 0,0-1-1 0 0,0 1 1 0 0,0 0 0 0 0,0-1-1 0 0,0 1 1 0 0,0 0-1 0 0,0 0 1 0 0,0 0-1 0 0,0 0 1 0 0,1 1-1 0 0,-1 1 29 0 0,0 0-1 0 0,1 0 0 0 0,-1 0 0 0 0,0 1 1 0 0,0-1-1 0 0,-1 0 0 0 0,1 0 0 0 0,-1 0 1 0 0,1 1-1 0 0,-1-1 0 0 0,0 0 0 0 0,0 1 1 0 0,0-1-1 0 0,-1 0 0 0 0,1 0 0 0 0,-1 1 1 0 0,-1 2-1 0 0,-4 12 96 0 0,-1 0-1 0 0,0 0 1 0 0,-1-1 0 0 0,-1-1 0 0 0,-1 1 0 0 0,0-1 0 0 0,-1-1 0 0 0,-20 22-1 0 0,40-49-507 0 0,0 0-1 0 0,-1 0 0 0 0,-1-1 0 0 0,8-16 0 0 0,-6 12-248 0 0,-1 1-1 0 0,2-1 1 0 0,0 2 0 0 0,21-25-1 0 0,-27 36 580 0 0,32-28-398 0 0,-34 30 497 0 0,-1 1 0 0 0,1-1 0 0 0,0 1 0 0 0,1-1 0 0 0,-1 1 0 0 0,0 0 1 0 0,0 0-1 0 0,0 0 0 0 0,1 0 0 0 0,-1 0 0 0 0,0 1 0 0 0,1-1 0 0 0,-1 1 1 0 0,1 0-1 0 0,4-1 0 0 0,-5 2 45 0 0,0 0 0 0 0,0 0-1 0 0,-1 0 1 0 0,1 0 0 0 0,0 0 0 0 0,0 1 0 0 0,-1-1 0 0 0,1 0 0 0 0,-1 1 0 0 0,1-1 0 0 0,-1 1-1 0 0,0 0 1 0 0,1-1 0 0 0,-1 1 0 0 0,0 0 0 0 0,0 0 0 0 0,0 0 0 0 0,0 0 0 0 0,-1 0 0 0 0,1 0-1 0 0,-1 0 1 0 0,1 0 0 0 0,-1 0 0 0 0,1 0 0 0 0,-1 0 0 0 0,0 0 0 0 0,0 0 0 0 0,0 0 0 0 0,-1 3-1 0 0,1 6 52 0 0,0 0-1 0 0,-1-1 0 0 0,-1 0 0 0 0,-3 17 0 0 0,-16 20-32 0 0,3-7-2813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2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16 17244 0 0,'-18'-15'4961'0'0,"20"14"-3408"0"0,11 8-1467 0 0,-2 0-1034 0 0,0-1 0 0 0,0 0 1 0 0,1-1-1 0 0,0 0 1 0 0,16 4-1 0 0,33 2-10827 0 0,-43-9 6792 0 0</inkml:trace>
  <inkml:trace contextRef="#ctx0" brushRef="#br0" timeOffset="1">218 136 11138 0 0,'-11'10'1019'0'0,"1"0"-1"0"0,1 0 0 0 0,-1 1 1 0 0,2 1-1 0 0,0-1 0 0 0,0 1 1 0 0,1 1-1 0 0,-10 23 0 0 0,13-28-996 0 0,1 1 0 0 0,0-1 0 0 0,1 1 0 0 0,0 0-1 0 0,0-1 1 0 0,1 1 0 0 0,0 0 0 0 0,0 0 0 0 0,1 0 0 0 0,0 0-1 0 0,1 0 1 0 0,0 0 0 0 0,0 0 0 0 0,1 0 0 0 0,3 9-1 0 0,-5-17-244 0 0,1 0 0 0 0,-1 0 0 0 0,0 0 0 0 0,1 0 0 0 0,0 0-1 0 0,-1 1 1 0 0,1-1 0 0 0,0 0 0 0 0,-1 0 0 0 0,1 0 0 0 0,0-1-1 0 0,0 1 1 0 0,0 0 0 0 0,0 0 0 0 0,0 0 0 0 0,0-1 0 0 0,0 1 0 0 0,0 0-1 0 0,0-1 1 0 0,0 1 0 0 0,2 0 0 0 0,-1-1-292 0 0,0 0 0 0 0,0 0 0 0 0,0 0-1 0 0,0 0 1 0 0,0-1 0 0 0,-1 1 0 0 0,1 0 0 0 0,0-1 0 0 0,0 0 0 0 0,-1 1 0 0 0,1-1-1 0 0,0 0 1 0 0,2-2 0 0 0,6-3-4799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24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 16315 0 0,'0'0'146'0'0,"-1"0"0"0"0,1 0-1 0 0,0 0 1 0 0,-1 0 0 0 0,1 0-1 0 0,0 0 1 0 0,-1 0 0 0 0,1 0-1 0 0,0 0 1 0 0,-1 0-1 0 0,1 1 1 0 0,0-1 0 0 0,-1 0-1 0 0,1 0 1 0 0,0 0 0 0 0,0 0-1 0 0,-1 1 1 0 0,1-1 0 0 0,0 0-1 0 0,0 0 1 0 0,-1 1-1 0 0,1-1 1 0 0,0 0 0 0 0,0 0-1 0 0,0 1 1 0 0,0-1 0 0 0,-1 0-1 0 0,1 1 1 0 0,0-1 0 0 0,0 0-1 0 0,0 1 1 0 0,0-1-1 0 0,0 0 1 0 0,0 1 0 0 0,0-1-1 0 0,0 1 1 0 0,-6 24 1577 0 0,2 28-978 0 0,-7 56 339 0 0,7-73-677 0 0,0 1 1 0 0,2-1 0 0 0,4 45 0 0 0,-2-79-403 0 0,1 0 0 0 0,-1 0 0 0 0,0-1 0 0 0,1 1 0 0 0,-1 0 0 0 0,1-1 0 0 0,-1 1 0 0 0,1 0 0 0 0,0-1 0 0 0,0 1 0 0 0,1 2 0 0 0,1-6-355 0 0,-5-13-654 0 0,1 11 845 0 0,-1 0-1 0 0,1 1 1 0 0,-1-1-1 0 0,0 1 0 0 0,0-1 1 0 0,0 1-1 0 0,-1-1 1 0 0,1 1-1 0 0,-1 0 0 0 0,0 0 1 0 0,1 0-1 0 0,-1 1 0 0 0,-1-1 1 0 0,1 1-1 0 0,0-1 1 0 0,-1 1-1 0 0,1 0 0 0 0,-1 0 1 0 0,0 1-1 0 0,1-1 1 0 0,-1 1-1 0 0,0 0 0 0 0,0 0 1 0 0,0 0-1 0 0,0 0 0 0 0,0 1 1 0 0,0 0-1 0 0,0 0 1 0 0,-6 0-1 0 0,1 0 271 0 0,1 0-1 0 0,0 1 1 0 0,-1 0-1 0 0,1 1 1 0 0,0-1-1 0 0,0 1 1 0 0,0 1-1 0 0,0 0 1 0 0,1 0 0 0 0,-1 0-1 0 0,1 1 1 0 0,0 0-1 0 0,-13 10 1 0 0,18-12-81 0 0,0-1-1 0 0,0 1 1 0 0,0 0 0 0 0,1 0 0 0 0,-1 0-1 0 0,1 0 1 0 0,-1 1 0 0 0,1-1 0 0 0,-1 0-1 0 0,1 0 1 0 0,0 1 0 0 0,0-1 0 0 0,0 1 0 0 0,1-1-1 0 0,-1 1 1 0 0,1-1 0 0 0,-1 1 0 0 0,1 0-1 0 0,0-1 1 0 0,0 1 0 0 0,0-1 0 0 0,0 1 0 0 0,0 0-1 0 0,1-1 1 0 0,-1 1 0 0 0,1-1 0 0 0,0 1-1 0 0,0-1 1 0 0,-1 1 0 0 0,2-1 0 0 0,-1 1-1 0 0,0-1 1 0 0,0 0 0 0 0,1 0 0 0 0,1 3 0 0 0,0-2-12 0 0,0 1 1 0 0,1 0 0 0 0,-1-1 0 0 0,1 0-1 0 0,0 0 1 0 0,0 0 0 0 0,0 0 0 0 0,0 0-1 0 0,0-1 1 0 0,0 0 0 0 0,1 0 0 0 0,-1 0-1 0 0,1-1 1 0 0,0 1 0 0 0,-1-1 0 0 0,1 0 0 0 0,0 0-1 0 0,5 0 1 0 0,1-2 25 0 0,0 0 0 0 0,-1 0-1 0 0,0-1 1 0 0,1 0 0 0 0,-1-1 0 0 0,0 0 0 0 0,0-1-1 0 0,0 0 1 0 0,14-8 0 0 0,0-3 72 0 0,-1 0 0 0 0,30-27 0 0 0,-46 36-1668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26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34 15731 0 0,'-7'-8'6715'0'0,"21"8"-3461"0"0,-2 0-3619 0 0,18-1 725 0 0,50-10 0 0 0,-50 6-2774 0 0,50-2 0 0 0,-70 5-1784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26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14603 0 0,'-2'0'320'0'0,"1"0"0"0"0,-1 0 0 0 0,1 0 0 0 0,-1 0 1 0 0,1 0-1 0 0,-1 1 0 0 0,1-1 0 0 0,-1 1 0 0 0,1-1 0 0 0,0 1 0 0 0,-1 0 0 0 0,1-1 0 0 0,0 1 0 0 0,-1 0 0 0 0,1 0 0 0 0,0 0 0 0 0,0 0 1 0 0,0 0-1 0 0,0 0 0 0 0,0 0 0 0 0,0 0 0 0 0,0 1 0 0 0,0-1 0 0 0,-1 2 0 0 0,0 1-30 0 0,1 1 1 0 0,-1-1-1 0 0,1 0 1 0 0,0 1-1 0 0,0-1 0 0 0,1 0 1 0 0,-1 1-1 0 0,1 7 0 0 0,1 6-98 0 0,1-1-1 0 0,0 1 1 0 0,7 25-1 0 0,0-12-138 0 0,21 46 1 0 0,-10-33-3058 0 0,3 7-8958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26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13 216 14827 0 0,'-12'-7'5469'0'0,"25"3"-2941"0"0,10-3-2274 0 0,-16 3-263 0 0,-1 0 0 0 0,0 0 0 0 0,0-1 0 0 0,0 0 0 0 0,-1 0 0 0 0,0 0 0 0 0,0-1 0 0 0,0 0 0 0 0,-1 0 0 0 0,1 0 0 0 0,-2 0 0 0 0,1-1 0 0 0,4-10 0 0 0,0-5-22 0 0,-1 0 0 0 0,9-45-1 0 0,-36 180 2291 0 0,-9 154 1 0 0,29-251-2176 0 0,0 0 0 0 0,4 24 0 0 0,-4-35-205 0 0,1 0 1 0 0,0 0-1 0 0,0 0 1 0 0,1 0-1 0 0,0 0 1 0 0,0-1-1 0 0,0 1 1 0 0,0-1-1 0 0,0 1 1 0 0,1-1-1 0 0,6 8 1 0 0,-2-9-2459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2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79 16307 0 0,'0'0'210'0'0,"0"-1"0"0"0,-1 1-1 0 0,1 0 1 0 0,0-1-1 0 0,0 1 1 0 0,-1-1-1 0 0,1 1 1 0 0,0 0 0 0 0,0-1-1 0 0,0 1 1 0 0,0-1-1 0 0,-1 1 1 0 0,1-1-1 0 0,0 1 1 0 0,0-1-1 0 0,0 1 1 0 0,0-1 0 0 0,0 1-1 0 0,0-1 1 0 0,0 1-1 0 0,1-1 1 0 0,-1 1-1 0 0,0 0 1 0 0,0-1-1 0 0,0 1 1 0 0,0-1 0 0 0,1 1-1 0 0,-1-1 1 0 0,0 1-1 0 0,1-1 1 0 0,15-8 1771 0 0,27 3-2125 0 0,-38 6 607 0 0,88-4 99 0 0,30-2-170 0 0,-108 4-883 0 0,0 0 0 0 0,0-1 0 0 0,0-1 0 0 0,0-1 0 0 0,25-11 0 0 0,-29 9-2210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39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10250 0 0,'-1'-1'6935'0'0,"10"0"-2808"0"0,26-1-1755 0 0,45 5-3346 0 0,-31 5-2517 0 0,-17-1-3937 0 0,-23-4 318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39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19 14467 0 0,'-12'-6'3940'0'0,"19"6"-2782"0"0,16 3-1139 0 0,92-7-2094 0 0,1-6-6783 0 0,-99 9 3504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58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0 9066 0 0,'-18'15'8916'0'0,"3"8"-5248"0"0,-7 31-3177 0 0,14-31 777 0 0,-15 38-314 0 0,-19 73 0 0 0,41-129-150 0 0,-2 13-4370 0 0,4-18 3226 0 0,-1 0-1 0 0,1 0 1 0 0,0 0 0 0 0,-1 0 0 0 0,1 0 0 0 0,0 0 0 0 0,-1 0 0 0 0,1 0-1 0 0,-1 0 1 0 0,1 0 0 0 0,0-1 0 0 0,-1 1 0 0 0,1 0 0 0 0,-1 0 0 0 0,1-1-1 0 0,0 1 1 0 0,-1 0 0 0 0,1-1 0 0 0,-1 1 0 0 0,0-1 0 0 0,1 1 0 0 0,-1-1-1 0 0,1 1 1 0 0,-1-1 0 0 0,1 0 0 0 0,15-15-5043 0 0,-8 6-88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40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5 12795 0 0,'-6'-5'5673'0'0,"3"11"-3793"0"0,0 0-2029 0 0,-68 163 3792 0 0,18-36-2828 0 0,51-130-927 0 0,-19 51 457 0 0,19-50-714 0 0,0 0 0 0 0,1 1 0 0 0,0 0-1 0 0,0-1 1 0 0,0 1 0 0 0,1 0 0 0 0,-1-1-1 0 0,1 1 1 0 0,1 7 0 0 0,-1-11 125 0 0,0-1 0 0 0,0 0 0 0 0,1 1 0 0 0,-1-1 0 0 0,0 0 0 0 0,0 0 0 0 0,1 1 0 0 0,0 0-976 0 0,-1-1 976 0 0,1 0 0 0 0,-1 1 0 0 0,0-1 0 0 0,1 0 0 0 0,-1 0-1 0 0,0 0 1 0 0,1 0 0 0 0,-1 0 0 0 0,0 1 0 0 0,1-1 0 0 0,-1 0 0 0 0,1 0 0 0 0,-1 0 0 0 0,0 0 0 0 0,1 0 0 0 0,-1 0 0 0 0,1 0 0 0 0,-1-1 0 0 0,0 1 0 0 0,1 0 0 0 0,-1 0 0 0 0,0 0 0 0 0,1 0 0 0 0,-1 0 0 0 0,0 0 0 0 0,1-1 0 0 0,-1 1 0 0 0,1 0 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40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0 13587 0 0,'-7'8'4457'0'0,"-16"34"-2909"0"0,-3 15-97 0 0,-44 110 778 0 0,61-142-2004 0 0,1 1 0 0 0,2 0 0 0 0,1 0 0 0 0,-4 46 0 0 0,8-64-209 0 0,1 1 0 0 0,1-1 0 0 0,-1 0-1 0 0,1 0 1 0 0,1 1 0 0 0,0-1 0 0 0,0 0 0 0 0,0 0-1 0 0,4 8 1 0 0,-5-14-4 0 0,0 0 0 0 0,0 0 0 0 0,0 0 0 0 0,1-1 0 0 0,-1 1 0 0 0,1 0 0 0 0,-1 0 0 0 0,1-1 0 0 0,-1 1 0 0 0,1-1 0 0 0,0 1 0 0 0,0-1 0 0 0,0 0 1 0 0,-1 0-1 0 0,1 0 0 0 0,0 0 0 0 0,1 0 0 0 0,-1 0 0 0 0,0 0 0 0 0,0-1 0 0 0,0 1 0 0 0,0-1 0 0 0,1 1 0 0 0,-1-1 0 0 0,0 0 0 0 0,0 0 0 0 0,1 0 0 0 0,-1 0 0 0 0,0-1 0 0 0,0 1 0 0 0,1 0 0 0 0,-1-1 0 0 0,0 0 0 0 0,0 1 0 0 0,0-1 0 0 0,4-2 0 0 0,3-2-13 0 0,-1 1 0 0 0,1-1 0 0 0,-1-1 0 0 0,0 0 0 0 0,-1 0 0 0 0,0 0 0 0 0,1-1 1 0 0,-2 0-1 0 0,1 0 0 0 0,9-16 0 0 0,-11 16-34 0 0,0-1 0 0 0,-1 0 0 0 0,0 1 0 0 0,0-1 1 0 0,-1 0-1 0 0,0-1 0 0 0,0 1 0 0 0,-1-1 0 0 0,0 1 1 0 0,0-1-1 0 0,-1 1 0 0 0,0-13 0 0 0,-1 17 24 0 0,-1 0 0 0 0,1 0 1 0 0,-1 0-1 0 0,1 0 0 0 0,-1 0 0 0 0,0 0 0 0 0,-1 0 0 0 0,1 1 0 0 0,-1-1 0 0 0,1 0 0 0 0,-1 1 0 0 0,0-1 0 0 0,-1 1 1 0 0,1 0-1 0 0,0 0 0 0 0,-1-1 0 0 0,0 2 0 0 0,0-1 0 0 0,-3-3 0 0 0,1 4 34 0 0,1-1 1 0 0,-1 0-1 0 0,0 1 0 0 0,0 0 0 0 0,0 0 0 0 0,0 1 1 0 0,0 0-1 0 0,0-1 0 0 0,0 2 0 0 0,-1-1 0 0 0,1 0 1 0 0,0 1-1 0 0,-6 1 0 0 0,1-1-153 0 0,1 1 1 0 0,-1 0-1 0 0,0 1 1 0 0,1 0-1 0 0,0 1 0 0 0,-1 0 1 0 0,1 0-1 0 0,0 1 0 0 0,1 1 1 0 0,-1-1-1 0 0,1 1 1 0 0,0 0-1 0 0,0 1 0 0 0,0 0 1 0 0,-10 11-1 0 0,17-16-72 0 0,-10 14-3028 0 0,6-4-1962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56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0 12051 0 0,'1'20'8068'0'0,"-14"61"-6301"0"0,-15 12-616 0 0,17-58-811 0 0,-13 62 0 0 0,24-96-336 0 0,0 1 0 0 0,-1-1 1 0 0,1 1-1 0 0,0-1 0 0 0,0 1 0 0 0,0-1 0 0 0,1 1 0 0 0,-1-1 1 0 0,0 1-1 0 0,0-1 0 0 0,1 0 0 0 0,-1 1 0 0 0,1-1 0 0 0,-1 1 1 0 0,1-1-1 0 0,0 0 0 0 0,0 0 0 0 0,-1 1 0 0 0,1-1 0 0 0,0 0 1 0 0,0 0-1 0 0,0 0 0 0 0,0 0 0 0 0,0 0 0 0 0,1 0 0 0 0,-1 0 1 0 0,0 0-1 0 0,0 0 0 0 0,1-1 0 0 0,-1 1 0 0 0,0 0 0 0 0,1-1 1 0 0,-1 1-1 0 0,0-1 0 0 0,1 0 0 0 0,-1 1 0 0 0,1-1 0 0 0,1 0 1 0 0,8 2 64 0 0,1-2 0 0 0,-1 1 0 0 0,1-1 0 0 0,12-2 0 0 0,1 0-124 0 0,-13 2 6 0 0,0 1 0 0 0,-1 0 0 0 0,1 0 0 0 0,0 2 0 0 0,-1-1 0 0 0,22 8 0 0 0,-31-9 73 0 0,0 0 0 0 0,0 0 0 0 0,0 0-1 0 0,0 0 1 0 0,0 0 0 0 0,0 0 0 0 0,0 0-1 0 0,0 1 1 0 0,0-1 0 0 0,-1 1-1 0 0,1-1 1 0 0,0 1 0 0 0,-1 0 0 0 0,0-1-1 0 0,1 1 1 0 0,-1 0 0 0 0,0 0 0 0 0,0 0-1 0 0,0 0 1 0 0,0 0 0 0 0,0 0 0 0 0,0 0-1 0 0,-1 1 1 0 0,1-1 0 0 0,-1 0-1 0 0,1 0 1 0 0,-1 1 0 0 0,0-1 0 0 0,0 0-1 0 0,0 0 1 0 0,0 1 0 0 0,-1-1 0 0 0,1 0-1 0 0,0 0 1 0 0,-1 1 0 0 0,0-1 0 0 0,1 0-1 0 0,-1 0 1 0 0,0 0 0 0 0,0 0 0 0 0,0 0-1 0 0,-2 3 1 0 0,-6 10 236 0 0,0 0 1 0 0,-1-1-1 0 0,-13 16 0 0 0,20-26-448 0 0,0-1 0 0 0,0 1 0 0 0,0-1 0 0 0,-1 0 0 0 0,0 0 0 0 0,1 0 1 0 0,-1 0-1 0 0,0-1 0 0 0,0 1 0 0 0,0-1 0 0 0,-1 0 0 0 0,1-1 0 0 0,-1 1 0 0 0,1-1 0 0 0,-1 1 0 0 0,-6 0 0 0 0,9-2-295 0 0,1 0 1 0 0,0 0-1 0 0,0-1 0 0 0,0 1 0 0 0,0 0 0 0 0,0 0 0 0 0,-1-1 1 0 0,1 1-1 0 0,0-1 0 0 0,0 1 0 0 0,0-1 0 0 0,0 1 0 0 0,0-1 1 0 0,0 0-1 0 0,0 1 0 0 0,0-1 0 0 0,1 0 0 0 0,-1 0 1 0 0,0 0-1 0 0,0 0 0 0 0,1 0 0 0 0,-1 0 0 0 0,0 0 0 0 0,0-1 1 0 0,-2-8-6285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57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28 14899 0 0,'-36'-28'8099'0'0,"97"36"-9883"0"0,12 10-9807 0 0,-56-13 5449 0 0</inkml:trace>
  <inkml:trace contextRef="#ctx0" brushRef="#br0" timeOffset="1">446 381 18620 0 0,'-8'3'1600'0'0,"2"0"-735"0"0,-2 2-361 0 0,4 0-112 0 0,-1-1-120 0 0,4 2-208 0 0,-2 1-72 0 0,1-1-48 0 0,1-2-328 0 0,2 1-232 0 0,1-2-353 0 0,1 3-527 0 0,1-1-336 0 0,1-2-617 0 0,1 0-440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57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51 16059 0 0,'-17'-3'4377'0'0,"6"1"-484"0"0,28 1-3127 0 0,15 1-1129 0 0,61-9 1 0 0,-74 5-1517 0 0,0-1-1 0 0,24-8 1 0 0,-32 6-278 0 0,-12 2 428 0 0,0 5 1702 0 0,0-1-1 0 0,0 1 1 0 0,0 0-1 0 0,0 0 1 0 0,1-1-1 0 0,-1 1 1 0 0,0 0-1 0 0,0 0 1 0 0,0 0 0 0 0,0 0-1 0 0,0 0 1 0 0,0 0-1 0 0,0 0 1 0 0,0 1-1 0 0,0-1 1 0 0,0 0-1 0 0,0 0 1 0 0,0 1 0 0 0,0-1-1 0 0,-1 1 1 0 0,-9 6 454 0 0,1 0 1 0 0,0 0-1 0 0,0 1 1 0 0,1 0-1 0 0,0 1 0 0 0,0 0 1 0 0,1 0-1 0 0,0 1 1 0 0,1 0-1 0 0,-8 13 1 0 0,-1 4 764 0 0,1 1 0 0 0,-20 55 1 0 0,33-75-1134 0 0,-1-1 0 0 0,2 1 0 0 0,-1 0 0 0 0,1 0 0 0 0,1 0 1 0 0,-1 0-1 0 0,1 0 0 0 0,1 0 0 0 0,-1 0 0 0 0,3 9 0 0 0,-3-15-46 0 0,0 0 0 0 0,1 0-1 0 0,-1 0 1 0 0,1 0 0 0 0,0 0-1 0 0,0 1 1 0 0,0-1 0 0 0,0-1-1 0 0,0 1 1 0 0,0 0 0 0 0,0 0-1 0 0,1 0 1 0 0,-1 0 0 0 0,0-1-1 0 0,1 1 1 0 0,0-1 0 0 0,-1 1-1 0 0,1-1 1 0 0,0 0 0 0 0,0 0 0 0 0,0 1-1 0 0,0-1 1 0 0,0 0 0 0 0,0-1-1 0 0,0 1 1 0 0,0 0 0 0 0,0-1-1 0 0,0 1 1 0 0,0-1 0 0 0,0 1-1 0 0,1-1 1 0 0,-1 0 0 0 0,0 0-1 0 0,0 0 1 0 0,0 0 0 0 0,1-1-1 0 0,-1 1 1 0 0,0-1 0 0 0,0 1-1 0 0,0-1 1 0 0,3-1 0 0 0,8-2 22 0 0,1-2 0 0 0,-1 0 1 0 0,-1 0-1 0 0,1-1 0 0 0,-1-1 1 0 0,0 0-1 0 0,12-11 0 0 0,-7 4-802 0 0,0-1-1 0 0,-1-1 1 0 0,23-31-1 0 0,-31 35-2342 0 0,3-2-5693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58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11 14923 0 0,'-7'-11'4467'0'0,"3"12"-1438"0"0,3 21-338 0 0,0-6-2630 0 0,-42 293 1802 0 0,43-308-1907 0 0,-4 66-246 0 0,6-33-1412 0 0,8-4-3546 0 0</inkml:trace>
  <inkml:trace contextRef="#ctx0" brushRef="#br0" timeOffset="0.2">2 293 11995 0 0,'0'-1'308'0'0,"-1"0"0"0"0,1 1 1 0 0,0-1-1 0 0,0 0 1 0 0,0 1-1 0 0,0-1 1 0 0,0 0-1 0 0,0 0 1 0 0,0 1-1 0 0,0-1 1 0 0,0 0-1 0 0,0 1 1 0 0,0-1-1 0 0,1 0 0 0 0,-1 1 1 0 0,0-1-1 0 0,0 0 1 0 0,1 1-1 0 0,-1-1 1 0 0,0 1-1 0 0,1-1 1 0 0,-1 1-1 0 0,1-1 1 0 0,-1 1-1 0 0,0-1 0 0 0,1 1 1 0 0,0-1-1 0 0,0 0 1 0 0,24-10 1819 0 0,30 5-2299 0 0,-39 6 120 0 0,47-2-4075 0 0,-58 1 3037 0 0,0 0 0 0 0,0 0 0 0 0,1 0 0 0 0,-1-1 0 0 0,0 0 0 0 0,0 0 0 0 0,0 0 0 0 0,0 0 0 0 0,5-5 0 0 0,-1 1-3948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58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0 11915 0 0,'-13'9'10471'0'0,"-1"10"-8246"0"0,-7 23-2125 0 0,-97 231 1525 0 0,113-258-3649 0 0,15-40-7340 0 0,-3 8 6652 0 0,15-26 0 0 0,1 6 2914 0 0,1 3 3308 0 0,-23 33-3283 0 0,-1 0 0 0 0,1 0-1 0 0,0 0 1 0 0,0 0 0 0 0,-1 0-1 0 0,1 0 1 0 0,0 0 0 0 0,0 0-1 0 0,0 1 1 0 0,0-1 0 0 0,0 0-1 0 0,0 1 1 0 0,0-1 0 0 0,0 0-1 0 0,0 1 1 0 0,0-1 0 0 0,0 1-1 0 0,0 0 1 0 0,1-1 0 0 0,-1 1-1 0 0,0 0 1 0 0,0 0 0 0 0,2 0-1 0 0,-2 0-91 0 0,1 1-1 0 0,-1-1 1 0 0,1 1-1 0 0,-1-1 1 0 0,1 1-1 0 0,-1 0 1 0 0,1 0-1 0 0,-1 0 1 0 0,0 0-1 0 0,1 0 1 0 0,-1 0-1 0 0,0 0 1 0 0,0 0-1 0 0,0 0 0 0 0,1 2 1 0 0,5 8-217 0 0,0 0 0 0 0,-1 1 0 0 0,8 20 0 0 0,-6-16 41 0 0,-6-12-413 0 0,-1 0 0 0 0,1 0 0 0 0,0-1-1 0 0,1 1 1 0 0,-1-1 0 0 0,1 0 0 0 0,4 5 0 0 0,-7-7 253 0 0,1-1 0 0 0,-1 0 1 0 0,1 0-1 0 0,-1 1 0 0 0,0-1 0 0 0,1 0 1 0 0,-1 0-1 0 0,1 0 0 0 0,-1 0 0 0 0,1 1 1 0 0,-1-1-1 0 0,1 0 0 0 0,-1 0 0 0 0,1 0 1 0 0,-1 0-1 0 0,1 0 0 0 0,-1 0 0 0 0,1 0 1 0 0,-1 0-1 0 0,1 0 0 0 0,-1-1 0 0 0,1 1 1 0 0,-1 0-1 0 0,0 0 0 0 0,2-1 0 0 0,11-16-6877 0 0,-7 7 3390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2:58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 15459 0 0,'-1'-1'262'0'0,"0"1"0"0"0,1 0 0 0 0,-1 0 1 0 0,1 0-1 0 0,-1 0 0 0 0,0 0 0 0 0,1 0 0 0 0,-1 0 0 0 0,1 0 0 0 0,-1 0 0 0 0,0 0 0 0 0,1 1 0 0 0,-1-1 0 0 0,1 0 0 0 0,-1 0 0 0 0,1 1 0 0 0,-1-1 0 0 0,1 0 0 0 0,-1 0 0 0 0,1 1 0 0 0,-1-1 0 0 0,1 1 1 0 0,-1-1-1 0 0,1 0 0 0 0,-1 2 0 0 0,-11 18 1779 0 0,0 22-1064 0 0,6 5-631 0 0,2-1 1 0 0,1 1-1 0 0,3 0 0 0 0,8 62 1 0 0,-6-78-462 0 0,1-12 211 0 0,-2-6-3593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03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38 10546 0 0,'-5'-3'1233'0'0,"0"1"-1"0"0,0 0 1 0 0,0 0 0 0 0,0 0-1 0 0,0 1 1 0 0,-1-1-1 0 0,-8 0 1 0 0,35 1-440 0 0,0-1-1 0 0,22-6 1 0 0,-28 5-880 0 0,0 0 1 0 0,-1 1-1 0 0,1 1 0 0 0,0 0 1 0 0,0 1-1 0 0,29 3 0 0 0,-43-3 84 0 0,0 0 0 0 0,0 0 0 0 0,1 1 0 0 0,-1-1 0 0 0,0 0-1 0 0,0 1 1 0 0,1-1 0 0 0,-1 1 0 0 0,0-1 0 0 0,0 1 0 0 0,0 0 0 0 0,0 0 0 0 0,0-1 0 0 0,0 1-1 0 0,0 0 1 0 0,0 0 0 0 0,0 0 0 0 0,0 0 0 0 0,0 0 0 0 0,-1 0 0 0 0,1 0 0 0 0,0 0 0 0 0,-1 0-1 0 0,2 2 1 0 0,-2-1 27 0 0,0 0 0 0 0,0-1-1 0 0,0 1 1 0 0,0 0 0 0 0,0 0-1 0 0,-1 0 1 0 0,1 0 0 0 0,0 0-1 0 0,-1-1 1 0 0,1 1 0 0 0,-1 0-1 0 0,0 0 1 0 0,0-1 0 0 0,-2 4-1 0 0,-4 7 238 0 0,-2-1-1 0 0,0 0 0 0 0,-17 16 0 0 0,17-17-108 0 0,-58 53 47 0 0,36-40-2713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04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0 5833 0 0,'19'17'9686'0'0,"3"0"-4691"0"0,17 16-4421 0 0,-33-28-1768 0 0,1 1 0 0 0,-1 1 0 0 0,-1-1 0 0 0,1 1 0 0 0,-1 0 0 0 0,6 11-1 0 0,-8-9-3288 0 0</inkml:trace>
  <inkml:trace contextRef="#ctx0" brushRef="#br0" timeOffset="0.5">43 229 13339 0 0,'-43'0'6584'0'0,"68"-1"-4934"0"0,43-3-1273 0 0,130-24 0 0 0,-167 23-362 0 0,-22 3-39 0 0,0 1-121 0 0,1 0 0 0 0,-1-1-1 0 0,0-1 1 0 0,0 0-1 0 0,17-7 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18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9 102 13371 0 0,'0'0'90'0'0,"-1"-1"0"0"0,1 1 0 0 0,0 0 0 0 0,0 0 0 0 0,0 0 1 0 0,0 0-1 0 0,0 0 0 0 0,-1-1 0 0 0,1 1 0 0 0,0 0 0 0 0,0 0 0 0 0,0 0 0 0 0,0 0 1 0 0,-1 0-1 0 0,1 0 0 0 0,0 0 0 0 0,0 0 0 0 0,0 0 0 0 0,0 0 0 0 0,-1 0 0 0 0,1 0 1 0 0,0 0-1 0 0,0 0 0 0 0,0 0 0 0 0,-1 0 0 0 0,1 0 0 0 0,0 0 0 0 0,0 0 0 0 0,0 0 1 0 0,-1 0-1 0 0,1 0 0 0 0,0 0 0 0 0,0 0 0 0 0,0 0 0 0 0,0 0 0 0 0,-1 0 0 0 0,1 1 1 0 0,0-1-1 0 0,0 0 0 0 0,0 0 0 0 0,0 0 0 0 0,0 0 0 0 0,-1 0 0 0 0,1 1 0 0 0,0-1 1 0 0,0 0-1 0 0,0 0 0 0 0,0 0 0 0 0,0 0 0 0 0,0 1 0 0 0,0-1 0 0 0,0 0 0 0 0,0 0 1 0 0,0 0-1 0 0,0 1 0 0 0,0-1 0 0 0,0 0 0 0 0,0 0 0 0 0,0 0 0 0 0,0 1 0 0 0,0-1 1 0 0,0 0-1 0 0,0 0 0 0 0,7 22 2051 0 0,16 22-982 0 0,64 79-883 0 0,-63-91-3705 0 0,-1-1-3565 0 0,-16-25 2961 0 0</inkml:trace>
  <inkml:trace contextRef="#ctx0" brushRef="#br0" timeOffset="1">298 0 12267 0 0,'22'21'4543'0'0,"-15"-13"-4209"0"0,-1 1-1 0 0,0 0 0 0 0,0 1 1 0 0,0-1-1 0 0,-1 1 0 0 0,-1 0 0 0 0,0 0 1 0 0,0 1-1 0 0,-1-1 0 0 0,0 1 1 0 0,-1 0-1 0 0,0 0 0 0 0,-1 0 1 0 0,0 0-1 0 0,-1 0 0 0 0,-1 18 1 0 0,-1-14-229 0 0,0 0 0 0 0,0 1 0 0 0,-2-1 0 0 0,0 0 0 0 0,-1-1 0 0 0,0 1 0 0 0,-1-1 0 0 0,-1 0 0 0 0,0-1 0 0 0,-1 1 0 0 0,-12 15 0 0 0,9-15 82 0 0,-1 0 1 0 0,-23 20-1 0 0,-1-10-1891 0 0,31-21 684 0 0,1-1 1 0 0,-1-1-1 0 0,0 1 1 0 0,0-1-1 0 0,0 1 0 0 0,-5 0 1 0 0,4-2-2490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58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5 16307 0 0,'-1'0'272'0'0,"1"-1"0"0"0,-1 1-1 0 0,1 0 1 0 0,-1-1-1 0 0,1 1 1 0 0,-1 0-1 0 0,1-1 1 0 0,-1 1-1 0 0,0 0 1 0 0,1 0 0 0 0,-1-1-1 0 0,1 1 1 0 0,-1 0-1 0 0,0 0 1 0 0,1 0-1 0 0,-1 0 1 0 0,1 0-1 0 0,-1 0 1 0 0,0 0 0 0 0,1 0-1 0 0,-2 0 1 0 0,-6 12 1132 0 0,6-8-1580 0 0,-2 3 232 0 0,0 0 1 0 0,1 0-1 0 0,1 0 0 0 0,-1 0 0 0 0,1 1 0 0 0,0 0 0 0 0,0-1 0 0 0,1 1 0 0 0,0 0 0 0 0,1 9 1 0 0,0-14-72 0 0,0 0 1 0 0,0 0 0 0 0,1 0 0 0 0,0 1 0 0 0,-1-1 0 0 0,1 0 0 0 0,0 0 0 0 0,1 0 0 0 0,-1 0-1 0 0,0 0 1 0 0,1-1 0 0 0,0 1 0 0 0,-1 0 0 0 0,1-1 0 0 0,0 1 0 0 0,1-1 0 0 0,-1 0-1 0 0,0 1 1 0 0,1-1 0 0 0,-1 0 0 0 0,1 0 0 0 0,-1-1 0 0 0,1 1 0 0 0,0-1 0 0 0,0 1-1 0 0,6 1 1 0 0,0 0 6 0 0,1 0-1 0 0,-1 1 0 0 0,0 0 1 0 0,-1 1-1 0 0,1 0 1 0 0,-1 0-1 0 0,10 9 0 0 0,-15-12 32 0 0,-2 0 1 0 0,1 0-1 0 0,0 0 0 0 0,0 1 0 0 0,-1-1 1 0 0,1 0-1 0 0,-1 1 0 0 0,0 0 0 0 0,0-1 0 0 0,0 1 1 0 0,0 0-1 0 0,0-1 0 0 0,-1 1 0 0 0,1 0 1 0 0,-1 0-1 0 0,1 0 0 0 0,-1-1 0 0 0,0 1 1 0 0,0 0-1 0 0,-1 0 0 0 0,1 0 0 0 0,0 0 0 0 0,-1-1 1 0 0,0 1-1 0 0,0 0 0 0 0,0 0 0 0 0,0-1 1 0 0,0 1-1 0 0,0-1 0 0 0,-2 3 0 0 0,-1 2 41 0 0,0 0 0 0 0,0 0-1 0 0,-1-1 1 0 0,0 0 0 0 0,0 0-1 0 0,0 0 1 0 0,-8 6 0 0 0,11-10-256 0 0,-1-1 0 0 0,1 1-1 0 0,0-1 1 0 0,0 0 0 0 0,-1 1 0 0 0,1-1 0 0 0,-1 0 0 0 0,1 0 0 0 0,-1-1-1 0 0,0 1 1 0 0,-2 0 0 0 0,3-1-166 0 0,0 0 1 0 0,1 0-1 0 0,-1 0 0 0 0,0 0 0 0 0,1-1 0 0 0,-1 1 1 0 0,0 0-1 0 0,0-1 0 0 0,1 1 0 0 0,-1-1 1 0 0,1 0-1 0 0,-1 0 0 0 0,1 0 0 0 0,-1 1 0 0 0,1-1 1 0 0,-1 0-1 0 0,1-1 0 0 0,-3-1 0 0 0,-3-10-4803 0 0,4 4-1392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04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11931 0 0,'-2'0'461'0'0,"0"0"0"0"0,-1 0 0 0 0,1 1 1 0 0,0-1-1 0 0,0 1 0 0 0,0-1 1 0 0,0 1-1 0 0,0 0 0 0 0,0 0 0 0 0,0 0 1 0 0,0 0-1 0 0,1 0 0 0 0,-1 0 1 0 0,0 0-1 0 0,0 0 0 0 0,1 1 1 0 0,-1-1-1 0 0,1 1 0 0 0,-2 2 0 0 0,0 0-77 0 0,0 1 0 0 0,0-1-1 0 0,1 1 1 0 0,0-1-1 0 0,0 1 1 0 0,0 0-1 0 0,1 0 1 0 0,-2 6-1 0 0,2-4-707 0 0,-1 0 0 0 0,1 0 0 0 0,1 0 0 0 0,0 0 0 0 0,0 0 0 0 0,0 0 0 0 0,1 0 0 0 0,-1 0-1 0 0,2-1 1 0 0,-1 1 0 0 0,1 0 0 0 0,4 9 0 0 0,2-6-3819 0 0,-1-7-1500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04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84 330 17172 0 0,'-5'3'363'0'0,"-1"-1"1"0"0,1 1 0 0 0,0 1 0 0 0,0-1 0 0 0,0 1-1 0 0,0 0 1 0 0,1 0 0 0 0,0 0 0 0 0,-1 0 0 0 0,1 1-1 0 0,1 0 1 0 0,-1 0 0 0 0,1 0 0 0 0,0 0 0 0 0,0 1-1 0 0,0-1 1 0 0,1 1 0 0 0,0-1 0 0 0,-2 9 0 0 0,3-10-351 0 0,0-1 0 0 0,0 1 0 0 0,1-1 0 0 0,-1 1-1 0 0,1-1 1 0 0,0 1 0 0 0,0-1 0 0 0,0 1 0 0 0,1-1 0 0 0,-1 1 0 0 0,1-1 0 0 0,0 1 0 0 0,0-1 0 0 0,0 0 0 0 0,0 1 0 0 0,1-1 0 0 0,-1 0 0 0 0,1 0 0 0 0,0 0 0 0 0,0 0 0 0 0,0 0 0 0 0,0-1 0 0 0,1 1 0 0 0,-1 0 0 0 0,1-1 0 0 0,-1 0 0 0 0,1 1 0 0 0,0-1 0 0 0,0 0-1 0 0,0-1 1 0 0,0 1 0 0 0,0 0 0 0 0,0-1 0 0 0,6 2 0 0 0,-1-1-71 0 0,0-1-1 0 0,0 0 0 0 0,0 0 0 0 0,1-1 0 0 0,-1 0 1 0 0,0-1-1 0 0,0 0 0 0 0,0 0 0 0 0,1 0 0 0 0,-1-1 1 0 0,0 0-1 0 0,-1-1 0 0 0,1 0 0 0 0,0 0 1 0 0,-1-1-1 0 0,1 0 0 0 0,-1 0 0 0 0,10-8 0 0 0,-11 8 38 0 0,-1 0-1 0 0,0-1 1 0 0,0 1-1 0 0,0-1 0 0 0,-1 0 1 0 0,0 0-1 0 0,0-1 0 0 0,0 1 1 0 0,0-1-1 0 0,3-10 1 0 0,-5 12 24 0 0,-1 1 1 0 0,0-1 0 0 0,0 0-1 0 0,0-1 1 0 0,0 1 0 0 0,-1 0-1 0 0,0 0 1 0 0,1 0 0 0 0,-2 0 0 0 0,1 0-1 0 0,0 0 1 0 0,-1 0 0 0 0,0 0-1 0 0,0 0 1 0 0,0 0 0 0 0,0 0-1 0 0,-4-8 1 0 0,2 8 52 0 0,0 0 0 0 0,-1-1 0 0 0,1 1 0 0 0,-1 0 0 0 0,0 0 0 0 0,0 1 0 0 0,0-1 0 0 0,0 1 0 0 0,0 0 0 0 0,-1 0 0 0 0,0 0 0 0 0,1 1 0 0 0,-1 0 0 0 0,0-1 0 0 0,0 2 0 0 0,0-1 0 0 0,-11-1 0 0 0,10 1-251 0 0,0 2 0 0 0,0-1 0 0 0,0 1 0 0 0,0-1-1 0 0,0 2 1 0 0,-1-1 0 0 0,-5 2 0 0 0,8-1-523 0 0,1 0 0 0 0,-1 0 0 0 0,0 0 1 0 0,1 0-1 0 0,-1 1 0 0 0,1-1 0 0 0,-1 1 0 0 0,1 0 0 0 0,0 0 0 0 0,0 1 1 0 0,-4 3-1 0 0</inkml:trace>
  <inkml:trace contextRef="#ctx0" brushRef="#br0" timeOffset="1">310 18 13835 0 0,'-15'-8'3156'0'0,"5"1"1264"0"0,33 5-3286 0 0,-9 2-1114 0 0,1 0 1 0 0,0 1 0 0 0,-1 1-1 0 0,1 0 1 0 0,16 5 0 0 0,-28-6-11 0 0,-1-1-1 0 0,0 1 1 0 0,1 0 0 0 0,-1 0 0 0 0,0 0 0 0 0,0 0 0 0 0,0 0 0 0 0,0 0 0 0 0,0 1 0 0 0,0-1 0 0 0,0 0 0 0 0,-1 1 0 0 0,1 0-1 0 0,0-1 1 0 0,-1 1 0 0 0,1 0 0 0 0,-1 0 0 0 0,0 0 0 0 0,0 0 0 0 0,1 0 0 0 0,-1 0 0 0 0,-1 0 0 0 0,1 1 0 0 0,0-1-1 0 0,0 0 1 0 0,-1 0 0 0 0,1 1 0 0 0,-1-1 0 0 0,0 0 0 0 0,0 1 0 0 0,0-1 0 0 0,0 0 0 0 0,0 1 0 0 0,0-1 0 0 0,-1 1-1 0 0,1-1 1 0 0,-1 0 0 0 0,0 0 0 0 0,1 1 0 0 0,-1-1 0 0 0,-2 4 0 0 0,-5 10-183 0 0,0 0 0 0 0,-1 0 1 0 0,0-1-1 0 0,-1 0 0 0 0,-1-1 0 0 0,-25 27 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05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1 18308 0 0,'0'0'289'0'0,"-1"0"0"0"0,0 0 0 0 0,1 0 0 0 0,-1 0 0 0 0,1 1 0 0 0,-1-1 0 0 0,1 0 0 0 0,-1 0 0 0 0,1 1 0 0 0,-1-1 0 0 0,1 0 0 0 0,-1 1 0 0 0,1-1 0 0 0,0 1 0 0 0,-1-1 0 0 0,1 0 0 0 0,-1 1 0 0 0,1-1 0 0 0,0 1 0 0 0,0-1 0 0 0,-1 2 0 0 0,-7 17 1955 0 0,-1 27-2230 0 0,7-35 819 0 0,-5 47-444 0 0,2 2 1 0 0,3 63-1 0 0,2-110-386 0 0,6 49-182 0 0,0-3-3229 0 0,4-88-19020 0 0</inkml:trace>
  <inkml:trace contextRef="#ctx0" brushRef="#br0" timeOffset="1">112 207 13843 0 0,'0'0'140'0'0,"-1"-1"0"0"0,1 1 419 0 0,0 0-420 0 0,0 0 1 0 0,-1-1 0 0 0,1 1 0 0 0,0 0 0 0 0,0 0-1 0 0,0 0 1 0 0,0-1 0 0 0,0 1 0 0 0,0 0-1 0 0,0 0 1 0 0,0 0 0 0 0,0-1 0 0 0,0 1-1 0 0,0 0 1 0 0,0 0 0 0 0,0 0 0 0 0,0-1 0 0 0,0 1-1 0 0,0 0 1 0 0,0 0 0 0 0,0-1 0 0 0,0 1-1 0 0,0 0 1 0 0,0 0 0 0 0,0 0 0 0 0,0-1 0 0 0,0 1-1 0 0,0 0 1 0 0,0 0 0 0 0,0 0 0 0 0,1-1-1 0 0,-1 1 421 0 0,0 0-421 0 0,0 0 1 0 0,1-1 0 0 0,-1 1 0 0 0,0 0-1 0 0,0 0 1 0 0,0 0 0 0 0,1 0 0 0 0,-1 0 0 0 0,0 0-1 0 0,0 0 1 0 0,0 0 0 0 0,1 0 0 0 0,-1 0-1 0 0,0 0 1 0 0,0 0 0 0 0,1 0 0 0 0,24-4 1354 0 0,30 6-3380 0 0,-52-1 1559 0 0,36 5-4030 0 0,-16 1-2384 0 0</inkml:trace>
  <inkml:trace contextRef="#ctx0" brushRef="#br0" timeOffset="2">41 456 13227 0 0,'-4'3'537'0'0,"0"1"0"0"0,1-1-1 0 0,-1 1 1 0 0,1 0 0 0 0,0 1 0 0 0,0-1 0 0 0,1 0 0 0 0,-1 1-1 0 0,1-1 1 0 0,0 1 0 0 0,0 0 0 0 0,0 0 0 0 0,-1 7 0 0 0,3-10-508 0 0,0 1 0 0 0,-1-1 1 0 0,1 0-1 0 0,1 1 1 0 0,-1-1-1 0 0,0 0 0 0 0,0 1 1 0 0,1-1-1 0 0,0 0 1 0 0,-1 0-1 0 0,1 1 0 0 0,0-1 1 0 0,0 0-1 0 0,0 0 1 0 0,0 0-1 0 0,0 0 0 0 0,1 0 1 0 0,-1 0-1 0 0,1-1 1 0 0,-1 1-1 0 0,1 0 0 0 0,0-1 1 0 0,-1 1-1 0 0,1-1 0 0 0,0 1 1 0 0,0-1-1 0 0,0 0 1 0 0,0 0-1 0 0,0 0 0 0 0,1 0 1 0 0,-1 0-1 0 0,3 0 1 0 0,2 1-144 0 0,0 0 0 0 0,0-1 0 0 0,0 0 1 0 0,0 0-1 0 0,0 0 0 0 0,1-1 0 0 0,-1 0 1 0 0,0-1-1 0 0,0 0 0 0 0,1 0 0 0 0,-1 0 0 0 0,0-1 1 0 0,0 0-1 0 0,9-4 0 0 0,40-22-3199 0 0,-10-7-3646 0 0,-31 20 690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05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11138 0 0,'3'-5'7395'0'0,"-2"5"-7234"0"0,13-5 1714 0 0,16 0-1438 0 0,-23 5-360 0 0,-1 0 0 0 0,0 0 0 0 0,0 0 1 0 0,0 1-1 0 0,0 0 0 0 0,0 0 0 0 0,0 1 0 0 0,0 0 1 0 0,0 0-1 0 0,-1 0 0 0 0,1 1 0 0 0,6 3 0 0 0,-10-5-26 0 0,0 1-1 0 0,-1-1 0 0 0,1 1 0 0 0,0-1 0 0 0,-1 1 1 0 0,1-1-1 0 0,-1 1 0 0 0,0 0 0 0 0,1 0 0 0 0,-1 0 1 0 0,0 0-1 0 0,0 0 0 0 0,0 0 0 0 0,0 0 0 0 0,-1 0 0 0 0,1 0 1 0 0,-1 0-1 0 0,1 1 0 0 0,-1-1 0 0 0,0 0 0 0 0,1 0 1 0 0,-1 0-1 0 0,0 1 0 0 0,-1-1 0 0 0,1 0 0 0 0,0 0 1 0 0,-1 1-1 0 0,1-1 0 0 0,-1 0 0 0 0,0 0 0 0 0,1 0 0 0 0,-1 0 1 0 0,0 0-1 0 0,0 0 0 0 0,0 0 0 0 0,-2 2 0 0 0,-4 7-124 0 0,-1-1-1 0 0,0 1 0 0 0,0-2 1 0 0,-1 1-1 0 0,0-1 0 0 0,-1-1 1 0 0,0 0-1 0 0,0 0 0 0 0,-1-1 1 0 0,-14 8-1 0 0,39-37-16294 0 0,-7 14 11117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05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2 18292 0 0,'-1'0'191'0'0,"1"0"1"0"0,-1-1-1 0 0,1 1 0 0 0,-1 0 1 0 0,1 0-1 0 0,-1 0 1 0 0,1 0-1 0 0,-1-1 0 0 0,0 1 1 0 0,1 0-1 0 0,-1 0 1 0 0,1 0-1 0 0,-1 0 0 0 0,1 0 1 0 0,-1 0-1 0 0,1 1 0 0 0,-1-1 1 0 0,1 0-1 0 0,-1 0 1 0 0,1 0-1 0 0,-1 0 0 0 0,1 1 1 0 0,-1-1-1 0 0,1 0 0 0 0,-1 0 1 0 0,1 1-1 0 0,-1-1 1 0 0,1 0-1 0 0,0 1 0 0 0,-1-1 1 0 0,1 1-1 0 0,-1-1 1 0 0,1 0-1 0 0,-1 2 0 0 0,-13 25 1672 0 0,-4 35-1065 0 0,12-26-593 0 0,2-1 0 0 0,0 46 0 0 0,9 20-2783 0 0,-3-88-1117 0 0</inkml:trace>
  <inkml:trace contextRef="#ctx0" brushRef="#br0" timeOffset="1">35 97 16644 0 0,'-2'-3'4547'0'0,"8"1"-1885"0"0,25 4-1420 0 0,40 12-4039 0 0,-40-3-1321 0 0,-13 1-2464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06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 17580 0 0,'-6'5'405'0'0,"0"1"0"0"0,0 0 0 0 0,1 1 1 0 0,0-1-1 0 0,0 1 0 0 0,1 0 0 0 0,-1 0 0 0 0,2 0 0 0 0,-1 0 1 0 0,1 1-1 0 0,0 0 0 0 0,0-1 0 0 0,1 1 0 0 0,0 0 1 0 0,1 0-1 0 0,-1 13 0 0 0,1-13-365 0 0,0 0 0 0 0,1 0 0 0 0,0-1 0 0 0,1 1 0 0 0,0 0 0 0 0,0 0-1 0 0,0-1 1 0 0,1 1 0 0 0,0-1 0 0 0,1 1 0 0 0,-1-1 0 0 0,1 0 0 0 0,1 0 0 0 0,0 0 0 0 0,0 0 0 0 0,0-1 0 0 0,8 10 0 0 0,-11-15-160 0 0,-1 0 1 0 0,1 0 0 0 0,0 0 0 0 0,0-1-1 0 0,0 1 1 0 0,0 0 0 0 0,0 0 0 0 0,0-1-1 0 0,0 1 1 0 0,0-1 0 0 0,0 1 0 0 0,0-1-1 0 0,0 1 1 0 0,0-1 0 0 0,1 1 0 0 0,-1-1 0 0 0,0 0-1 0 0,0 0 1 0 0,0 0 0 0 0,1 0 0 0 0,-1 0-1 0 0,0 0 1 0 0,0 0 0 0 0,0 0 0 0 0,1 0-1 0 0,-1 0 1 0 0,0-1 0 0 0,0 1 0 0 0,0 0-1 0 0,0-1 1 0 0,0 1 0 0 0,1-1 0 0 0,-1 0-1 0 0,0 1 1 0 0,0-1 0 0 0,0 0 0 0 0,-1 1-1 0 0,3-3 1 0 0,1-1-1197 0 0,-1 0 0 0 0,1-1-1 0 0,-1 0 1 0 0,0 1 0 0 0,0-1 0 0 0,-1 0-1 0 0,3-7 1 0 0,0-1-5137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06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1 13035 0 0,'-5'5'462'0'0,"0"1"1"0"0,1 0-1 0 0,0 0 1 0 0,0 0-1 0 0,0 0 0 0 0,1 1 1 0 0,0 0-1 0 0,0-1 1 0 0,1 1-1 0 0,0 0 1 0 0,0 0-1 0 0,-1 14 1 0 0,0 8 2861 0 0,3 57 1 0 0,0-22-1810 0 0,0-38-1580 0 0,-2 32-278 0 0,2-55 318 0 0,-1 1 0 0 0,1-1 0 0 0,-1 1 0 0 0,0-1 0 0 0,0 0 0 0 0,0 1 0 0 0,-1-1 0 0 0,1 0 0 0 0,-1 0 0 0 0,1 0 0 0 0,-1 0 0 0 0,-4 5 0 0 0,5-8-21 0 0,1 0 1 0 0,-1 0 0 0 0,1 1 0 0 0,-1-1-1 0 0,0 0 1 0 0,1 0 0 0 0,-1 0 0 0 0,0 0-1 0 0,1 0 1 0 0,-1 0 0 0 0,0 0 0 0 0,1 0-1 0 0,-1 0 1 0 0,1 0 0 0 0,-1-1 0 0 0,0 1-1 0 0,1 0 1 0 0,-1 0 0 0 0,1 0 0 0 0,-1-1-1 0 0,0 1 1 0 0,1 0 0 0 0,-1-1 0 0 0,1 1-1 0 0,-1-1 1 0 0,1 1 0 0 0,-1 0 0 0 0,1-1 0 0 0,0 1-1 0 0,-1-1 1 0 0,1 0 0 0 0,-1 1 0 0 0,1-1-1 0 0,0 1 1 0 0,0-1 0 0 0,-1 1 0 0 0,1-1-1 0 0,0 0 1 0 0,-16-27-525 0 0,15 26 497 0 0,-52-101 1291 0 0,53 102-1219 0 0,0 1-1 0 0,0 0 0 0 0,0-1 1 0 0,0 1-1 0 0,1-1 1 0 0,-1 1-1 0 0,0 0 1 0 0,0-1-1 0 0,0 1 1 0 0,1-1-1 0 0,-1 1 1 0 0,0 0-1 0 0,1-1 0 0 0,-1 1 1 0 0,0 0-1 0 0,1 0 1 0 0,-1-1-1 0 0,0 1 1 0 0,1 0-1 0 0,-1 0 1 0 0,1-1-1 0 0,-1 1 1 0 0,1 0-1 0 0,-1 0 0 0 0,0 0 1 0 0,1 0-1 0 0,-1 0 1 0 0,1 0-1 0 0,-1 0 1 0 0,1 0-1 0 0,21-6-447 0 0,-16 5 70 0 0,55-20-5196 0 0,-51 17 2755 0 0,0-1 0 0 0,0 0 0 0 0,15-11 1 0 0,-17 10-2082 0 0</inkml:trace>
  <inkml:trace contextRef="#ctx0" brushRef="#br0" timeOffset="1">283 110 13003 0 0,'-3'15'9968'0'0,"-4"3"-6056"0"0,-22 39-4401 0 0,27-52 1182 0 0,-63 100-572 0 0,59-95-3605 0 0,14-23-4344 0 0,4-8 670 0 0,-6 11 1413 0 0</inkml:trace>
  <inkml:trace contextRef="#ctx0" brushRef="#br0" timeOffset="2">271 154 9482 0 0,'5'0'10619'0'0,"-5"0"-10439"0"0,11 10 3207 0 0,13 15-3874 0 0,-21-21 1415 0 0,8 7-1428 0 0,8 10 1800 0 0,36 31-1 0 0,-12-24-3879 0 0,-37-25 716 0 0,0 0 0 0 0,1-1 0 0 0,-1 0 1 0 0,1 0-1 0 0,10 1 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07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12 9506 0 0,'-18'-9'11717'0'0,"30"11"-11643"0"0,3 0-66 0 0,0-1 0 0 0,0 0 0 0 0,0-1 0 0 0,0 0 0 0 0,19-4 0 0 0,28 0-582 0 0,-62 4 602 0 0,0 0 0 0 0,0 0 0 0 0,0 0 0 0 0,0 0-1 0 0,1 0 1 0 0,-1 0 0 0 0,0 0 0 0 0,0 0 0 0 0,0 0 0 0 0,0 1-1 0 0,0-1 1 0 0,1 0 0 0 0,-1 0 0 0 0,0 0 0 0 0,0 0 0 0 0,0 0 0 0 0,0 0-1 0 0,0 1 1 0 0,0-1 0 0 0,0 0 0 0 0,0 0 0 0 0,0 0 0 0 0,1 0 0 0 0,-1 1-1 0 0,0-1 1 0 0,0 0 0 0 0,0 0 0 0 0,0 0 0 0 0,0 0 0 0 0,0 1-1 0 0,0-1 1 0 0,0 0 0 0 0,0 0 0 0 0,0 0 0 0 0,0 1 0 0 0,0-1 0 0 0,0 0-1 0 0,-1 0 1 0 0,1 0 0 0 0,0 0 0 0 0,0 1 0 0 0,0-1 0 0 0,0 0 0 0 0,0 0-1 0 0,0 0 1 0 0,0 0 0 0 0,-1 1 0 0 0,-8 16 757 0 0,-19 24 2 0 0,20-30-469 0 0,-73 121 872 0 0,49-78-1682 0 0,46-80-15470 0 0,-6 17 10309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08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12475 0 0,'0'0'5493'0'0,"2"6"-827"0"0,6 23-3707 0 0,-3-18-1062 0 0,0-1-1 0 0,0 0 1 0 0,1 0 0 0 0,0 0-1 0 0,0-1 1 0 0,1 0 0 0 0,9 8-1 0 0,10 6-3382 0 0,1-8-3642 0 0,-21-13 4153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08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17252 0 0,'-1'-1'268'0'0,"0"1"0"0"0,0 0 0 0 0,0 0 0 0 0,0 0 0 0 0,0 0 0 0 0,0 0 0 0 0,0 0 0 0 0,0 1 1 0 0,1-1-1 0 0,-1 0 0 0 0,0 0 0 0 0,0 1 0 0 0,0-1 0 0 0,0 1 0 0 0,0-1 0 0 0,0 1 0 0 0,0-1 0 0 0,1 1 0 0 0,-1-1 1 0 0,0 1-1 0 0,0 0 0 0 0,1-1 0 0 0,-2 2 0 0 0,-2 24 1150 0 0,4-23-1397 0 0,0 25 801 0 0,2 1-1 0 0,9 54 0 0 0,-1-16-424 0 0,-8-53-504 0 0,13 92 307 0 0,3-39-3498 0 0,-18-67 3123 0 0,0 1-1 0 0,0-1 0 0 0,0 0 1 0 0,0 0-1 0 0,1 1 1 0 0,-1-1-1 0 0,0 0 0 0 0,0 1 1 0 0,0-1-1 0 0,0 0 0 0 0,0 0 1 0 0,0 1-1 0 0,1-1 0 0 0,-1 0 1 0 0,0 0-1 0 0,0 1 1 0 0,0-1-1 0 0,1 0 0 0 0,-1 0 1 0 0,0 0-1 0 0,0 1 0 0 0,1-1 1 0 0,-1 0-1 0 0,0 0 1 0 0,1 0-1 0 0,-1 0 0 0 0,0 0 1 0 0,0 1-1 0 0,1-1 0 0 0,-1 0 1 0 0,0 0-1 0 0,1 0 0 0 0,-1 0 1 0 0,0 0-1 0 0,1 0 1 0 0,-1 0-1 0 0</inkml:trace>
  <inkml:trace contextRef="#ctx0" brushRef="#br0" timeOffset="1">64 62 11987 0 0,'-7'-4'1602'0'0,"4"3"-1019"0"0,0 0 0 0 0,0-1 1 0 0,0 0-1 0 0,0 1 1 0 0,1-1-1 0 0,-1 0 1 0 0,-4-5-1 0 0,46 4 708 0 0,-27 2-1245 0 0,1 0 0 0 0,-1-1 0 0 0,0-1 0 0 0,0 0 1 0 0,12-4-1 0 0,-13 3-113 0 0,1 0 0 0 0,0 1 0 0 0,0 0 0 0 0,25-1 1 0 0,-37 4 81 0 0,0 0 1 0 0,1 0 0 0 0,-1 0 0 0 0,0 0 0 0 0,1 0 0 0 0,-1 0 0 0 0,0 1 0 0 0,1-1 0 0 0,-1 0 0 0 0,0 0 0 0 0,1 0 0 0 0,-1 0 0 0 0,0 0 0 0 0,1 1 0 0 0,-1-1-1 0 0,0 0 1 0 0,0 0 0 0 0,1 1 0 0 0,-1-1 0 0 0,0 0 0 0 0,0 0 0 0 0,1 1 0 0 0,-1-1 0 0 0,0 0 0 0 0,0 1 0 0 0,0-1 0 0 0,0 0 0 0 0,0 1 0 0 0,1-1-1 0 0,-1 0 1 0 0,0 1 0 0 0,0-1 0 0 0,0 1 0 0 0,-2 17 919 0 0,-10 20 696 0 0,12-36-1556 0 0,-103 224 2461 0 0,100-219-2798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58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30 14603 0 0,'-7'-9'5696'0'0,"15"7"-3276"0"0,4 0-2146 0 0,19-3-30 0 0,0 2 1 0 0,58 1-1 0 0,-29 1-4243 0 0,0-3-5934 0 0,-49 2 3732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08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83 16444 0 0,'-2'0'258'0'0,"1"0"1"0"0,-1 0-1 0 0,1 0 1 0 0,-1 0 0 0 0,1 0-1 0 0,-1 0 1 0 0,1 0 0 0 0,-1 1-1 0 0,1-1 1 0 0,0 0 0 0 0,-1 1-1 0 0,1-1 1 0 0,0 1 0 0 0,-1 0-1 0 0,1-1 1 0 0,0 1 0 0 0,-1 0-1 0 0,1 0 1 0 0,0 0 0 0 0,0 0-1 0 0,0 0 1 0 0,0 0 0 0 0,-1 2-1 0 0,1-2-154 0 0,1 1 0 0 0,-1 0 1 0 0,1-1-1 0 0,0 1 0 0 0,-1 0 0 0 0,1-1 0 0 0,0 1 0 0 0,0 0 0 0 0,0 0 0 0 0,0-1 0 0 0,1 1 0 0 0,-1 0 0 0 0,0-1 0 0 0,1 1 1 0 0,-1 0-1 0 0,2 2 0 0 0,1 4-95 0 0,1 0 1 0 0,0-1 0 0 0,1 1 0 0 0,-1-1 0 0 0,1 0-1 0 0,11 11 1 0 0,-12-14-103 0 0,1 0-1 0 0,0 0 0 0 0,0 0 1 0 0,1 0-1 0 0,-1-1 0 0 0,1 0 1 0 0,8 3-1 0 0,-11-5-319 0 0,-1 0 1 0 0,1 0-1 0 0,0-1 1 0 0,0 1-1 0 0,-1-1 0 0 0,1 0 1 0 0,0 1-1 0 0,4-2 1 0 0,-5 1-234 0 0,0 0 0 0 0,-1-1 1 0 0,1 1-1 0 0,-1-1 1 0 0,1 1-1 0 0,0-1 0 0 0,-1 0 1 0 0,1 1-1 0 0,-1-1 0 0 0,0 0 1 0 0,1 0-1 0 0,-1 0 1 0 0,0 0-1 0 0,1-1 0 0 0,0 0 1 0 0</inkml:trace>
  <inkml:trace contextRef="#ctx0" brushRef="#br0" timeOffset="1">66 51 15195 0 0,'6'-2'6123'0'0,"19"0"-3906"0"0,1 0-3544 0 0,48-11-1 0 0,-33-3-3872 0 0,-17 0-2690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09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 10138 0 0,'-1'0'480'0'0,"0"0"0"0"0,0 0-1 0 0,0 0 1 0 0,0 0 0 0 0,0 1 0 0 0,0-1 0 0 0,0 0-1 0 0,0 1 1 0 0,0-1 0 0 0,0 0 0 0 0,1 1-1 0 0,-1-1 1 0 0,0 1 0 0 0,0 0 0 0 0,0-1 0 0 0,1 1-1 0 0,-1-1 1 0 0,0 1 0 0 0,1 0 0 0 0,-1 0-1 0 0,0-1 1 0 0,0 2 0 0 0,-8 26 3385 0 0,7 38-3955 0 0,2-52 1258 0 0,0-5-1481 0 0,4 64 1570 0 0,6-38-2438 0 0,-9-32 607 0 0,1 0 1 0 0,-1-1 0 0 0,1 1-1 0 0,-1-1 1 0 0,1 0 0 0 0,0 0 0 0 0,0 1-1 0 0,0-1 1 0 0,3 2 0 0 0,8 0-9040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09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14 15931 0 0,'-6'2'428'0'0,"0"1"0"0"0,0-1 0 0 0,0 1 0 0 0,1 0 1 0 0,-1 0-1 0 0,1 0 0 0 0,0 1 0 0 0,0 0 0 0 0,0 0 0 0 0,0 0 0 0 0,1 1 0 0 0,0-1 0 0 0,0 1 0 0 0,0 0 0 0 0,0 1 0 0 0,-3 7 0 0 0,5-9-367 0 0,0 1 1 0 0,0 0-1 0 0,1 0 0 0 0,0 0 1 0 0,0 0-1 0 0,0 0 1 0 0,1 0-1 0 0,-1 0 0 0 0,1 0 1 0 0,0 0-1 0 0,1 0 1 0 0,-1 0-1 0 0,1 0 0 0 0,0 0 1 0 0,0 0-1 0 0,1-1 1 0 0,0 1-1 0 0,-1 0 0 0 0,1-1 1 0 0,1 1-1 0 0,3 5 1 0 0,-4-6-4 0 0,1 0 0 0 0,0 0 0 0 0,0 0 0 0 0,0 0 0 0 0,0 0 0 0 0,1 0 0 0 0,-1-1 0 0 0,1 0 0 0 0,0 0 0 0 0,0 0 0 0 0,0 0 0 0 0,0 0 0 0 0,1-1 0 0 0,8 4 0 0 0,-10-6-8 0 0,1 1 0 0 0,-1 0 0 0 0,1-1 0 0 0,-1 0 0 0 0,1 0 0 0 0,0 0 0 0 0,-1 0 0 0 0,1 0 1 0 0,-1-1-1 0 0,1 0 0 0 0,-1 1 0 0 0,0-1 0 0 0,1-1 0 0 0,-1 1 0 0 0,0 0 0 0 0,1-1 0 0 0,-1 0 1 0 0,0 1-1 0 0,0-1 0 0 0,-1 0 0 0 0,5-4 0 0 0,3-3-75 0 0,-1 0 0 0 0,0 0-1 0 0,0-1 1 0 0,-1 0 0 0 0,0 0 0 0 0,-1-1 0 0 0,-1 0-1 0 0,11-21 1 0 0,-16 29 17 0 0,1 0 0 0 0,-1 0 0 0 0,0-1-1 0 0,0 1 1 0 0,0-1 0 0 0,-1 1 0 0 0,1-1 0 0 0,-1 1 0 0 0,1-1-1 0 0,-1 1 1 0 0,0-1 0 0 0,-1 1 0 0 0,1-1 0 0 0,-1 1 0 0 0,1-1-1 0 0,-1 1 1 0 0,0-1 0 0 0,0 1 0 0 0,0 0 0 0 0,-1 0 0 0 0,1-1-1 0 0,-1 1 1 0 0,0 0 0 0 0,0 0 0 0 0,0 0 0 0 0,0 1-1 0 0,-1-1 1 0 0,1 0 0 0 0,-1 1 0 0 0,1 0 0 0 0,-1-1 0 0 0,0 1-1 0 0,0 0 1 0 0,0 1 0 0 0,0-1 0 0 0,0 0 0 0 0,-4 0 0 0 0,2 0-7 0 0,-1 0 0 0 0,0 1 0 0 0,1 0 0 0 0,-1 0 0 0 0,0 0 0 0 0,0 1 0 0 0,0 0 0 0 0,0 0 0 0 0,0 0 0 0 0,0 1 0 0 0,1 0 0 0 0,-1 0 0 0 0,0 0 1 0 0,0 1-1 0 0,1 0 0 0 0,-1 0 0 0 0,1 1 0 0 0,0-1 0 0 0,-8 6 0 0 0,9-5-284 0 0,-1-1 1 0 0,1 1-1 0 0,1 1 1 0 0,-1-1-1 0 0,0 1 0 0 0,1-1 1 0 0,0 1-1 0 0,-5 7 1 0 0,3 9-3964 0 0,10-1-4793 0 0</inkml:trace>
  <inkml:trace contextRef="#ctx0" brushRef="#br0" timeOffset="1">411 33 14915 0 0,'-4'10'6727'0'0,"0"13"-5354"0"0,3-11-442 0 0,-14 39 626 0 0,11-40-1729 0 0,0 0 1 0 0,1 1 0 0 0,0-1-1 0 0,1 1 1 0 0,-1 15 0 0 0,4-27-415 0 0,0 0 1 0 0,-1 0 0 0 0,1 0 0 0 0</inkml:trace>
  <inkml:trace contextRef="#ctx0" brushRef="#br0" timeOffset="2">551 50 16283 0 0,'-6'3'2177'0'0,"0"2"-857"0"0,-2 2-504 0 0,2 1-279 0 0,0 1-145 0 0,3-1-280 0 0,-2 1-16 0 0,4 2-8 0 0,-1 0-208 0 0,2-2-192 0 0,0 0-329 0 0,0 0-535 0 0,2-1-400 0 0,1-2-689 0 0,0 0-895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12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 1 10914 0 0,'-1'0'271'0'0,"0"0"0"0"0,0 1-1 0 0,0-1 1 0 0,0 0-1 0 0,0 1 1 0 0,0-1 0 0 0,0 1-1 0 0,1-1 1 0 0,-1 1 0 0 0,0 0-1 0 0,0-1 1 0 0,1 1-1 0 0,-1 0 1 0 0,0-1 0 0 0,0 2-1 0 0,-22 32 935 0 0,12-17-94 0 0,-29 33 1248 0 0,10-12-1269 0 0,1 0 1 0 0,-25 46-1 0 0,45-66-954 0 0,1-1 0 0 0,0 1 0 0 0,1 1 0 0 0,-8 37 0 0 0,14-49-123 0 0,-1 0-1 0 0,1 0 1 0 0,1 1-1 0 0,-1-1 1 0 0,1 0-1 0 0,1 0 1 0 0,-1 1-1 0 0,1-1 1 0 0,0 0-1 0 0,1 0 1 0 0,0 0-1 0 0,0 0 1 0 0,0 0-1 0 0,1 0 1 0 0,0 0-1 0 0,5 7 0 0 0,-6-11-68 0 0,0 0-1 0 0,1 0 1 0 0,-1 0-1 0 0,0-1 1 0 0,1 1-1 0 0,0-1 0 0 0,0 0 1 0 0,-1 1-1 0 0,1-1 1 0 0,1-1-1 0 0,-1 1 0 0 0,0 0 1 0 0,0-1-1 0 0,1 0 1 0 0,-1 1-1 0 0,0-1 0 0 0,1-1 1 0 0,-1 1-1 0 0,1 0 1 0 0,0-1-1 0 0,-1 0 1 0 0,1 0-1 0 0,-1 0 0 0 0,1 0 1 0 0,0 0-1 0 0,-1-1 1 0 0,1 0-1 0 0,-1 0 0 0 0,1 0 1 0 0,-1 0-1 0 0,0 0 1 0 0,1-1-1 0 0,-1 1 0 0 0,0-1 1 0 0,5-3-1 0 0,-2 1-18 0 0,0 0-1 0 0,0-1 0 0 0,0 1 1 0 0,-1-1-1 0 0,0-1 0 0 0,0 1 1 0 0,0-1-1 0 0,0 1 0 0 0,-1-1 1 0 0,0-1-1 0 0,-1 1 0 0 0,1 0 1 0 0,-1-1-1 0 0,0 0 0 0 0,-1 0 1 0 0,4-12-1 0 0,-5 11 127 0 0,-1 0-1 0 0,1-1 0 0 0,-2 1 1 0 0,1-1-1 0 0,-1 1 1 0 0,0 0-1 0 0,-1 0 1 0 0,0-1-1 0 0,0 1 0 0 0,0 0 1 0 0,-7-13-1 0 0,7 19-35 0 0,1-1 1 0 0,0 1-1 0 0,-1-1 0 0 0,1 1 0 0 0,-1 0 0 0 0,0-1 0 0 0,0 1 0 0 0,0 0 0 0 0,0 0 1 0 0,0 1-1 0 0,0-1 0 0 0,-1 0 0 0 0,1 1 0 0 0,-1-1 0 0 0,1 1 0 0 0,-1 0 1 0 0,1 0-1 0 0,-1 0 0 0 0,0 0 0 0 0,0 0 0 0 0,1 0 0 0 0,-1 1 0 0 0,0 0 0 0 0,0-1 1 0 0,0 1-1 0 0,1 0 0 0 0,-1 0 0 0 0,0 1 0 0 0,0-1 0 0 0,0 0 0 0 0,0 1 1 0 0,1 0-1 0 0,-1 0 0 0 0,0 0 0 0 0,1 0 0 0 0,-1 0 0 0 0,-3 2 0 0 0,-1 0-253 0 0,1 1 0 0 0,-1 0-1 0 0,0 0 1 0 0,1 1 0 0 0,0 0-1 0 0,0 0 1 0 0,0 0-1 0 0,-9 12 1 0 0,12-14-718 0 0,1 1-1 0 0,-1 1 1 0 0,1-1-1 0 0,0 0 0 0 0,0 0 1 0 0,0 1-1 0 0,0 0 1 0 0,1-1-1 0 0,-2 9 1 0 0,3-2-5512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12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5 16668 0 0,'-10'-3'4008'0'0,"2"1"-2615"0"0,-3 2-449 0 0,5 0-328 0 0,3 0-144 0 0,1 2-216 0 0,4-1-1536 0 0,1 1 272 0 0,2-1-449 0 0,-1 1-487 0 0,1-2-641 0 0,1 0-783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15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69 8682 0 0,'-14'-23'5773'0'0,"13"22"-5528"0"0,1 0-1 0 0,-1 0 1 0 0,1 0-1 0 0,0 0 1 0 0,-1 0-1 0 0,1 0 1 0 0,0 0-1 0 0,0 0 1 0 0,0 0-1 0 0,0 0 1 0 0,0 0-1 0 0,0 0 1 0 0,0 0-1 0 0,0 0 1 0 0,0 0-1 0 0,0 0 1 0 0,0 0-1 0 0,1 0 1 0 0,-1 0-1 0 0,0 0 1 0 0,1 0-1 0 0,-1 0 1 0 0,2-2-1 0 0,0 27 2619 0 0,0-6-2360 0 0,-4 19-157 0 0,-2 0 0 0 0,-2 0-1 0 0,-17 63 1 0 0,15-71-321 0 0,14-52-190 0 0,2-15-317 0 0,2 0 1 0 0,2 1 0 0 0,21-47-1 0 0,-33 84 482 0 0,6-12-83 0 0,1 0 1 0 0,15-19-1 0 0,-20 29 101 0 0,-1-1 0 0 0,1 1 0 0 0,0 0 1 0 0,0 1-1 0 0,0-1 0 0 0,0 0 0 0 0,0 1 0 0 0,0-1 0 0 0,0 1 0 0 0,1-1 0 0 0,-1 1 0 0 0,0 0 0 0 0,1 0 0 0 0,-1 0 0 0 0,1 0 0 0 0,-1 1 0 0 0,1-1 0 0 0,0 1 0 0 0,-1-1 0 0 0,1 1 1 0 0,4 0-1 0 0,-5 1 15 0 0,-1 0 1 0 0,1-1 0 0 0,-1 1 0 0 0,0 0 0 0 0,0 0-1 0 0,0 0 1 0 0,1 0 0 0 0,-1 0 0 0 0,0 0-1 0 0,0 0 1 0 0,0 0 0 0 0,0 1 0 0 0,-1-1 0 0 0,1 0-1 0 0,0 1 1 0 0,0-1 0 0 0,-1 0 0 0 0,1 1 0 0 0,-1-1-1 0 0,1 1 1 0 0,-1-1 0 0 0,0 1 0 0 0,1-1-1 0 0,-1 1 1 0 0,0-1 0 0 0,0 1 0 0 0,0 1 0 0 0,-2 44 441 0 0,0-24-355 0 0,-2 0-1 0 0,-1 0 1 0 0,0-1 0 0 0,-2 1-1 0 0,-14 30 1 0 0,35-109-656 0 0,-6 31 67 0 0,-3 12 231 0 0,-1-1-1 0 0,2 1 1 0 0,0 0 0 0 0,0 0 0 0 0,1 1-1 0 0,15-20 1 0 0,-21 30 241 0 0,1 0 0 0 0,-1 1-1 0 0,0 0 1 0 0,1-1 0 0 0,-1 1-1 0 0,1 0 1 0 0,-1 0 0 0 0,1-1-1 0 0,0 1 1 0 0,-1 1 0 0 0,1-1-1 0 0,0 0 1 0 0,0 0 0 0 0,0 1 0 0 0,0-1-1 0 0,-1 1 1 0 0,1-1 0 0 0,0 1-1 0 0,0 0 1 0 0,4 0 0 0 0,-5 0 46 0 0,1 1 1 0 0,-1-1-1 0 0,0 1 0 0 0,1 0 1 0 0,-1-1-1 0 0,0 1 1 0 0,1 0-1 0 0,-1 0 0 0 0,0 0 1 0 0,0 0-1 0 0,0 0 1 0 0,0 0-1 0 0,0 0 1 0 0,0 1-1 0 0,0-1 0 0 0,0 0 1 0 0,-1 1-1 0 0,1-1 1 0 0,0 0-1 0 0,-1 1 1 0 0,1-1-1 0 0,-1 1 0 0 0,0-1 1 0 0,1 1-1 0 0,-1-1 1 0 0,0 1-1 0 0,0 1 0 0 0,3 20 387 0 0,-2 0-1 0 0,-1 0 1 0 0,-3 27 0 0 0,1 13-7730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15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9 14499 0 0,'-18'-7'5520'0'0,"13"5"-2880"0"0,14 8-1887 0 0,-3-3-917 0 0,34 18-3966 0 0,-11-11-3432 0 0,-18-7 359 0 0</inkml:trace>
  <inkml:trace contextRef="#ctx0" brushRef="#br0" timeOffset="1">144 171 13803 0 0,'-7'8'760'0'0,"0"0"0"0"0,1 1 0 0 0,0 0 1 0 0,0 0-1 0 0,1 0 0 0 0,0 1 0 0 0,1-1 0 0 0,-7 21 0 0 0,10-25-724 0 0,0 0-1 0 0,0 0 1 0 0,0 1-1 0 0,1-1 1 0 0,0 0-1 0 0,0 0 0 0 0,0 0 1 0 0,1 1-1 0 0,0-1 1 0 0,0 0-1 0 0,0 0 1 0 0,0 0-1 0 0,1 0 1 0 0,0 0-1 0 0,0 0 0 0 0,0-1 1 0 0,1 1-1 0 0,-1-1 1 0 0,1 1-1 0 0,4 4 1 0 0,-6-8-139 0 0,-1 0 0 0 0,1-1 0 0 0,-1 1 1 0 0,1 0-1 0 0,0-1 0 0 0,-1 1 1 0 0,1-1-1 0 0,0 1 0 0 0,-1-1 0 0 0,1 1 1 0 0,0-1-1 0 0,-1 0 0 0 0,1 1 1 0 0,0-1-1 0 0,0 0 0 0 0,0 0 0 0 0,-1 0 1 0 0,1 1-1 0 0,0-1 0 0 0,0 0 1 0 0,0 0-1 0 0,0 0 0 0 0,-1 0 0 0 0,1 0 1 0 0,0 0-1 0 0,0 0 0 0 0,0-1 0 0 0,-1 1 1 0 0,1 0-1 0 0,0 0 0 0 0,1-1 1 0 0,20-17-6497 0 0,-16 12 4371 0 0,3-1-3718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15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0 12651 0 0,'-1'0'379'0'0,"-1"1"0"0"0,1-1 0 0 0,0 0 1 0 0,0 0-1 0 0,0 0 0 0 0,0 1 0 0 0,0-1 1 0 0,0 0-1 0 0,0 1 0 0 0,0-1 0 0 0,0 1 1 0 0,0-1-1 0 0,0 1 0 0 0,0 0 0 0 0,1-1 0 0 0,-1 1 1 0 0,0 0-1 0 0,0 0 0 0 0,-1 1 0 0 0,-10 24 2257 0 0,3 38-2746 0 0,7-48 1139 0 0,-15 93 211 0 0,-6 45-227 0 0,26-123-1090 0 0,-3-31 69 0 0,0 0-1 0 0,0 0 0 0 0,0 0 1 0 0,0 0-1 0 0,0 0 0 0 0,0 0 1 0 0,0 0-1 0 0,1 0 0 0 0,-1 0 1 0 0,0 0-1 0 0,0 0 1 0 0,0-1-1 0 0,0 1 0 0 0,0 0 1 0 0,0 0-1 0 0,0 0 0 0 0,0 0 1 0 0,0 0-1 0 0,0 0 0 0 0,0 0 1 0 0,0 0-1 0 0,0 0 0 0 0,0 0 1 0 0,1 0-1 0 0,-1 0 0 0 0,0 0 1 0 0,0 0-1 0 0,0 0 0 0 0,0 0 1 0 0,0 0-1 0 0,0 0 0 0 0,0 0 1 0 0,0 0-1 0 0,0 0 1 0 0,0 0-1 0 0,1 0 0 0 0,-1 0 1 0 0,0 0-1 0 0,0 0 0 0 0,0 0 1 0 0,0 0-1 0 0,0 0 0 0 0,0 0 1 0 0,0 0-1 0 0,0 0 0 0 0,0 0 1 0 0,0 1-1 0 0,0-1 0 0 0,0 0 1 0 0,0 0-1 0 0,0 0 0 0 0,1 0 1 0 0,-1 0-1 0 0,0 0 0 0 0,0 0 1 0 0,0 0-1 0 0,0 0 1 0 0,0 0-1 0 0,0 0 0 0 0,0 0 1 0 0,0 1-1 0 0,0-1 0 0 0,0 0 1 0 0,0 0-1 0 0,0 0 0 0 0,0 0 1 0 0,3-18-834 0 0,-3 13 651 0 0,0 1 0 0 0,0-1 0 0 0,0 0 0 0 0,-1 1 0 0 0,0-1 0 0 0,0 1 0 0 0,0 0 0 0 0,-1-1 0 0 0,1 1 0 0 0,-1 0 0 0 0,0 0 0 0 0,0 0 0 0 0,0 0-1 0 0,-1 0 1 0 0,1 0 0 0 0,-1 1 0 0 0,0-1 0 0 0,-4-3 0 0 0,5 6 181 0 0,1-1 1 0 0,-1 1-1 0 0,0 0 0 0 0,1 0 0 0 0,-1 0 0 0 0,0 0 1 0 0,0 0-1 0 0,0 0 0 0 0,0 0 0 0 0,0 1 0 0 0,0-1 1 0 0,0 1-1 0 0,0-1 0 0 0,0 1 0 0 0,0 0 1 0 0,0 0-1 0 0,-1 0 0 0 0,1 0 0 0 0,0 0 0 0 0,0 0 1 0 0,0 0-1 0 0,0 1 0 0 0,0-1 0 0 0,0 1 0 0 0,0 0 1 0 0,0 0-1 0 0,0-1 0 0 0,0 1 0 0 0,0 1 0 0 0,1-1 1 0 0,-1 0-1 0 0,0 0 0 0 0,1 0 0 0 0,-1 1 0 0 0,0-1 1 0 0,1 1-1 0 0,0 0 0 0 0,-1-1 0 0 0,1 1 0 0 0,-2 2 1 0 0,-2 4 221 0 0,0-1 1 0 0,0 1-1 0 0,1 0 0 0 0,0 0 1 0 0,0 0-1 0 0,1 1 1 0 0,-5 17-1 0 0,7-23-196 0 0,0 0-1 0 0,1 0 1 0 0,-1 1 0 0 0,1-1-1 0 0,0 0 1 0 0,0 1 0 0 0,0-1-1 0 0,0 0 1 0 0,0 1-1 0 0,1-1 1 0 0,0 0 0 0 0,-1 0-1 0 0,1 0 1 0 0,1 0 0 0 0,-1 1-1 0 0,0-1 1 0 0,1 0-1 0 0,-1-1 1 0 0,1 1 0 0 0,0 0-1 0 0,0 0 1 0 0,0-1 0 0 0,0 1-1 0 0,1-1 1 0 0,2 3 0 0 0,-2-4-38 0 0,0 0 0 0 0,-1 1 0 0 0,1-1 0 0 0,1 0 0 0 0,-1 0 1 0 0,0-1-1 0 0,0 1 0 0 0,0-1 0 0 0,0 1 0 0 0,0-1 0 0 0,0 0 1 0 0,1 0-1 0 0,-1-1 0 0 0,0 1 0 0 0,0-1 0 0 0,0 1 0 0 0,0-1 1 0 0,0 0-1 0 0,0 0 0 0 0,0 0 0 0 0,0-1 0 0 0,0 1 0 0 0,0-1 1 0 0,2-2-1 0 0,10-4-1544 0 0,-1-2 1 0 0,26-21-1 0 0,0-7-7058 0 0,-32 30 3008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16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15347 0 0,'23'-2'8352'0'0,"8"-1"-6104"0"0,55-4-6686 0 0,-37 7-4556 0 0,-34 0 1248 0 0</inkml:trace>
  <inkml:trace contextRef="#ctx0" brushRef="#br0" timeOffset="1">59 143 14867 0 0,'-26'8'5614'0'0,"30"-3"-3694"0"0,13 1-1292 0 0,-9-5-565 0 0,1 0-1 0 0,-1 0 1 0 0,1 0 0 0 0,0-1-1 0 0,0-1 1 0 0,-1 0-1 0 0,1 0 1 0 0,0 0 0 0 0,8-3-1 0 0,32-11-3117 0 0,-6-2-6151 0 0,-34 13 2125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17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0 11058 0 0,'-8'7'7354'0'0,"1"10"-5083"0"0,-4 21-2274 0 0,10-34 732 0 0,-18 59 1121 0 0,-30 65 1 0 0,-15 45-1099 0 0,61-163-1052 0 0,-4 17-169 0 0,8-11-5556 0 0,1-16 4544 0 0,-2 0 1185 0 0,1 0-1 0 0,-1 0 1 0 0,0 0 0 0 0,1 0-1 0 0,-1 0 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59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2 12027 0 0,'-1'0'221'0'0,"0"0"1"0"0,1-1 0 0 0,-1 1-1 0 0,0 0 1 0 0,0 0 0 0 0,0 0 0 0 0,0 0-1 0 0,0 0 1 0 0,0 0 0 0 0,0 0-1 0 0,0 0 1 0 0,1 0 0 0 0,-1 0 0 0 0,0 0-1 0 0,0 1 1 0 0,0-1 0 0 0,0 0 0 0 0,0 0-1 0 0,1 1 1 0 0,-1-1 0 0 0,0 1-1 0 0,0-1 1 0 0,0 1 0 0 0,1-1 0 0 0,-1 1-1 0 0,0 0 1 0 0,1-1 0 0 0,-1 1-1 0 0,1 0 1 0 0,-2 0 0 0 0,-22 24 776 0 0,22-22-565 0 0,-21 27 727 0 0,2 1 0 0 0,-34 64-1 0 0,21-33-748 0 0,23-38-1160 0 0,11-14-3974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17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13 191 16011 0 0,'9'-1'7347'0'0,"30"-5"-6321"0"0,-29 3-1078 0 0,0-1 0 0 0,0 0 0 0 0,-1 0-1 0 0,1-1 1 0 0,-1 0 0 0 0,0 0 0 0 0,14-12 0 0 0,-18 14-72 0 0,-1-1 0 0 0,0 0 0 0 0,0 0-1 0 0,0 0 1 0 0,0 0 0 0 0,-1-1 0 0 0,1 0 0 0 0,-1 0 0 0 0,0 1 0 0 0,-1-2-1 0 0,1 1 1 0 0,-1 0 0 0 0,0 0 0 0 0,0-1 0 0 0,1-9 0 0 0,-2 13 121 0 0,-1 0 1 0 0,1 0-1 0 0,-1 0 0 0 0,0 1 1 0 0,0-1-1 0 0,0 0 1 0 0,0 0-1 0 0,0 0 0 0 0,0 1 1 0 0,-1-1-1 0 0,1 0 1 0 0,-1 0-1 0 0,1 0 0 0 0,-1 1 1 0 0,1-1-1 0 0,-1 0 1 0 0,0 1-1 0 0,0-1 1 0 0,0 1-1 0 0,0-1 0 0 0,0 1 1 0 0,0-1-1 0 0,0 1 1 0 0,-1 0-1 0 0,1-1 0 0 0,0 1 1 0 0,-1 0-1 0 0,1 0 1 0 0,-1 0-1 0 0,1 0 0 0 0,-1 0 1 0 0,-2-1-1 0 0,1 2 58 0 0,0 0 0 0 0,0-1 0 0 0,1 1 0 0 0,-1 1 0 0 0,0-1 0 0 0,0 0 0 0 0,0 1 0 0 0,1-1 0 0 0,-1 1 0 0 0,0 0 0 0 0,1 0 0 0 0,-1 0-1 0 0,1 0 1 0 0,-1 0 0 0 0,1 0 0 0 0,-1 1 0 0 0,1-1 0 0 0,0 1 0 0 0,0 0 0 0 0,-3 3 0 0 0,-8 7 98 0 0,2 1 0 0 0,0 1 0 0 0,0 0 0 0 0,1 0-1 0 0,1 1 1 0 0,1 0 0 0 0,0 1 0 0 0,0-1 0 0 0,2 2 0 0 0,0-1 0 0 0,1 1 0 0 0,1 0 0 0 0,0 0 0 0 0,1 0-1 0 0,1 0 1 0 0,1 1 0 0 0,0-1 0 0 0,2 1 0 0 0,4 33 0 0 0,-5-49-155 0 0,0 0 1 0 0,0 1-1 0 0,1-1 0 0 0,-1 1 1 0 0,1-1-1 0 0,-1 0 1 0 0,1 0-1 0 0,0 1 0 0 0,0-1 1 0 0,0 0-1 0 0,1 0 0 0 0,-1 0 1 0 0,0 0-1 0 0,1 0 1 0 0,-1 0-1 0 0,1 0 0 0 0,0-1 1 0 0,-1 1-1 0 0,1 0 0 0 0,0-1 1 0 0,0 1-1 0 0,0-1 1 0 0,4 2-1 0 0,-4-3-116 0 0,1 0 0 0 0,0 0-1 0 0,0 0 1 0 0,-1 0 0 0 0,1 0 0 0 0,0 0 0 0 0,-1-1 0 0 0,1 1-1 0 0,0-1 1 0 0,-1 0 0 0 0,1 0 0 0 0,-1 0 0 0 0,1 0 0 0 0,-1 0-1 0 0,0-1 1 0 0,1 1 0 0 0,-1-1 0 0 0,0 1 0 0 0,0-1 0 0 0,3-3-1 0 0,11-10-4262 0 0,22-29-1 0 0,-29 34 1582 0 0,3-4-4718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17.7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215 179 13763 0 0,'-3'-24'6858'0'0,"5"-1"-5112"0"0,-1 19-1718 0 0,0 1 1 0 0,-1-1-1 0 0,0 1 0 0 0,0-1 0 0 0,0 1 0 0 0,0-1 1 0 0,-3-8-1 0 0,2 7-10 0 0,-1 1 0 0 0,0-1 0 0 0,-1 0 0 0 0,0 1 1 0 0,0 0-1 0 0,0-1 0 0 0,-1 1 0 0 0,1 0 0 0 0,-9-9 0 0 0,11 15-19 0 0,0-1 1 0 0,1 1-1 0 0,-1 0 0 0 0,0-1 0 0 0,1 1 1 0 0,-1 0-1 0 0,0 0 0 0 0,0-1 0 0 0,1 1 0 0 0,-1 0 1 0 0,0 0-1 0 0,0 0 0 0 0,1 0 0 0 0,-1 0 0 0 0,0 0 1 0 0,0 0-1 0 0,0 0 0 0 0,1 0 0 0 0,-1 1 1 0 0,0-1-1 0 0,0 0 0 0 0,1 0 0 0 0,-1 1 0 0 0,0-1 1 0 0,1 1-1 0 0,-1-1 0 0 0,0 0 0 0 0,1 1 0 0 0,-1-1 1 0 0,1 1-1 0 0,-1-1 0 0 0,1 1 0 0 0,-1 0 1 0 0,1-1-1 0 0,-1 1 0 0 0,1-1 0 0 0,-1 2 0 0 0,-18 24 223 0 0,19-25-204 0 0,-22 40 439 0 0,2 2 1 0 0,2 0 0 0 0,2 2 0 0 0,2 0-1 0 0,2 0 1 0 0,1 1 0 0 0,-5 64 0 0 0,14-9-677 0 0,2-61-8490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18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0 394 14059 0 0,'12'-4'6666'0'0,"43"-4"-5909"0"0,-3 2-790 0 0,68-22 27 0 0,-44 0-3687 0 0,-39 10-5452 0 0</inkml:trace>
  <inkml:trace contextRef="#ctx0" brushRef="#br0" timeOffset="1">521 2 15587 0 0,'0'0'225'0'0,"0"0"1"0"0,-1-1-1 0 0,1 1 0 0 0,-1 0 0 0 0,1 0 0 0 0,-1 0 0 0 0,1 0 0 0 0,-1 0 1 0 0,1 0-1 0 0,-1 0 0 0 0,1 0 0 0 0,-1 0 0 0 0,1 0 0 0 0,-1 0 0 0 0,1 0 0 0 0,-1 0 1 0 0,1 0-1 0 0,-1 0 0 0 0,1 0 0 0 0,0 1 0 0 0,-1-1 0 0 0,1 0 0 0 0,-1 0 1 0 0,1 1-1 0 0,-1-1 0 0 0,-9 14 2203 0 0,-2 20-1369 0 0,11-29-515 0 0,-19 64 665 0 0,3 1 0 0 0,-11 100-1 0 0,25-85-1432 0 0,3-49-5074 0 0,0-18-826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18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18 117 14795 0 0,'-2'0'459'0'0,"1"-1"0"0"0,-1 0 0 0 0,1 1 0 0 0,0-1 0 0 0,0 0 0 0 0,-1 0 0 0 0,1 0-1 0 0,0 0 1 0 0,0 0 0 0 0,0 0 0 0 0,0 0 0 0 0,0 0 0 0 0,-1-1 0 0 0,2 1-381 0 0,0 1 1 0 0,0 0-1 0 0,0 0 1 0 0,0-1-1 0 0,0 1 1 0 0,0 0-1 0 0,0-1 1 0 0,1 1-1 0 0,-1 0 1 0 0,0-1 0 0 0,0 1-1 0 0,0 0 1 0 0,0-1-1 0 0,0 1 1 0 0,0 0-1 0 0,1 0 1 0 0,-1-1-1 0 0,0 1 1 0 0,0 0-1 0 0,0 0 1 0 0,1-1-1 0 0,-1 1 1 0 0,0 0-1 0 0,0 0 1 0 0,1 0-1 0 0,-1-1 1 0 0,0 1-1 0 0,0 0 1 0 0,1 0-1 0 0,-1 0 1 0 0,0 0-1 0 0,1 0 1 0 0,-1 0-1 0 0,1 0 1 0 0,40-8 327 0 0,-38 8-397 0 0,38-5-1867 0 0,60-16 1 0 0,-9-7-8897 0 0,-72 22 4433 0 0</inkml:trace>
  <inkml:trace contextRef="#ctx0" brushRef="#br0" timeOffset="1">474 65 13283 0 0,'-14'-7'7613'0'0,"40"5"-5158"0"0,-5 2-2285 0 0,19-6 30 0 0,67-17 0 0 0,-47 2-3949 0 0,-50 16 400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18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 17476 0 0,'-3'0'293'0'0,"1"1"-1"0"0,-1 0 1 0 0,0 0 0 0 0,1 0 0 0 0,-1 0 0 0 0,1 0 0 0 0,-1 0-1 0 0,1 1 1 0 0,-1-1 0 0 0,1 1 0 0 0,0-1 0 0 0,0 1 0 0 0,0 0 0 0 0,0 0-1 0 0,0 0 1 0 0,0 0 0 0 0,-2 4 0 0 0,1-1-117 0 0,0 1 1 0 0,0-1-1 0 0,1 1 0 0 0,0-1 1 0 0,0 1-1 0 0,1 0 0 0 0,-2 11 1 0 0,1 2-269 0 0,1-1 1 0 0,1 1 0 0 0,0 0-1 0 0,5 23 1 0 0,-3-29-1095 0 0,1 0 0 0 0,7 22 1 0 0,7 3-9377 0 0,-14-30 4213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22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0 13971 0 0,'-2'0'397'0'0,"0"0"0"0"0,0 1 1 0 0,0-1-1 0 0,1 0 0 0 0,-1 1 0 0 0,0 0 0 0 0,0-1 1 0 0,0 1-1 0 0,1 0 0 0 0,-1 0 0 0 0,0 0 0 0 0,1 0 1 0 0,-3 2-1 0 0,-19 23 1841 0 0,-8 35-848 0 0,31-60-1330 0 0,-23 59 766 0 0,2 2 1 0 0,-18 100 0 0 0,36-146-732 0 0,1 2 0 0 0,0-1-1 0 0,1 0 1 0 0,1 0 0 0 0,1 0 0 0 0,1 0-1 0 0,7 34 1 0 0,-6-39-626 0 0,1 0 0 0 0,0 0 0 0 0,1 0-1 0 0,11 19 1 0 0,-11-23-1015 0 0,0 0-1 0 0,1 0 0 0 0,0-1 0 0 0,0 0 0 0 0,1 0 1 0 0,14 11-1 0 0,-6-7-6507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20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33 116 10314 0 0,'-10'-13'7980'0'0,"8"-6"-5848"0"0,3-1-1331 0 0,0 13-383 0 0,-1 0 0 0 0,0 0 0 0 0,0 1 0 0 0,0-1 0 0 0,-1 0 0 0 0,0 0 0 0 0,-2-8 0 0 0,-8 57 387 0 0,5 40 19 0 0,5 87 1 0 0,2-83 463 0 0,8-145-232 0 0,-7 43-1024 0 0,1 1 0 0 0,0 0 0 0 0,1 0-1 0 0,0 1 1 0 0,1-1 0 0 0,1 1 0 0 0,0 0 0 0 0,14-22 0 0 0,-13 27-247 0 0,0 0 1 0 0,0 0 0 0 0,1 0-1 0 0,15-13 1 0 0,-13 14-832 0 0,1 0 0 0 0,0 1-1 0 0,1 0 1 0 0,16-7 0 0 0,-12 9-3812 0 0,-4 4-2320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20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12 14571 0 0,'-35'-11'10423'0'0,"35"11"-10364"0"0,21 9-201 0 0,14 5-2820 0 0,18 6-8454 0 0,-41-17 4636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20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8266 0 0,'-6'6'1678'0'0,"-1"1"1"0"0,2 1-1 0 0,-1-1 1 0 0,-5 11 0 0 0,6-10-723 0 0,1 1 1 0 0,0 1 0 0 0,-4 16 0 0 0,5-16-881 0 0,1 0 0 0 0,0 0 0 0 0,1 1 0 0 0,1-1 0 0 0,-1 1 0 0 0,2-1 0 0 0,-1 1 0 0 0,1-1 0 0 0,1 0 0 0 0,0 1 0 0 0,1-1 0 0 0,-1 0 0 0 0,2 0 0 0 0,6 14 0 0 0,-10-24-331 0 0,1 0-1 0 0,-1 1 1 0 0,1-1-1 0 0,-1 1 1 0 0,1-1 0 0 0,-1 0-1 0 0,1 1 1 0 0,-1-1 0 0 0,1 0-1 0 0,-1 0 1 0 0,1 1-1 0 0,-1-1 1 0 0,1 0 0 0 0,0 0-1 0 0,-1 0 1 0 0,1 0 0 0 0,-1 0-1 0 0,1 0 1 0 0,-1 0 0 0 0,1 0-1 0 0,0 0 1 0 0,-1 0-1 0 0,1 0 1 0 0,-1 0 0 0 0,1 0-1 0 0,0 0 1 0 0,-1 0 0 0 0,1-1-1 0 0,-1 1 1 0 0,1 0-1 0 0,-1 0 1 0 0,1-1 0 0 0,-1 1-1 0 0,1 0 1 0 0,-1-1 0 0 0,1 1-1 0 0,0-1 1 0 0,1 0-1138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21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27 15427 0 0,'-5'-4'999'0'0,"2"1"-331"0"0,1 1 1 0 0,-2-1-1 0 0,1 1 0 0 0,0 0 0 0 0,0-1 0 0 0,-1 2 1 0 0,1-1-1 0 0,-7-2 0 0 0,9 4-596 0 0,-1 0 0 0 0,0 0 0 0 0,0 0 0 0 0,0 0 0 0 0,1 0 0 0 0,-1 1 0 0 0,0-1 0 0 0,0 1-1 0 0,1-1 1 0 0,-1 1 0 0 0,0 0 0 0 0,1 0 0 0 0,-1 0 0 0 0,1 0 0 0 0,-1 0 0 0 0,1 0 0 0 0,-1 0 0 0 0,1 0 0 0 0,0 0 0 0 0,-1 1 0 0 0,-1 1-1 0 0,-5 6 99 0 0,0 1 0 0 0,0 0 0 0 0,1 0 0 0 0,0 1 0 0 0,-9 17-1 0 0,13-22-160 0 0,1 0-1 0 0,-1 0 0 0 0,1 0 1 0 0,0 0-1 0 0,0 1 0 0 0,1-1 1 0 0,0 1-1 0 0,0-1 0 0 0,1 1 0 0 0,-1-1 1 0 0,2 1-1 0 0,0 8 0 0 0,-1-14-40 0 0,0 0 0 0 0,0 0 0 0 0,0 0-1 0 0,1 0 1 0 0,-1 0 0 0 0,0 0 0 0 0,1 0 0 0 0,-1 0-1 0 0,1 0 1 0 0,-1 0 0 0 0,1 0 0 0 0,0 0-1 0 0,-1 0 1 0 0,1 0 0 0 0,0 0 0 0 0,0 0 0 0 0,-1-1-1 0 0,1 1 1 0 0,0 0 0 0 0,0-1 0 0 0,0 1-1 0 0,0 0 1 0 0,0-1 0 0 0,0 1 0 0 0,0-1 0 0 0,1 1-1 0 0,1-1-106 0 0,-1 0-1 0 0,0 0 1 0 0,0 0-1 0 0,0 0 1 0 0,1 0-1 0 0,-1-1 0 0 0,0 1 1 0 0,0-1-1 0 0,0 1 1 0 0,0-1-1 0 0,0 0 1 0 0,3-1-1 0 0,1-1-252 0 0,0-1 0 0 0,0 0 0 0 0,0 0 0 0 0,-1 0-1 0 0,1 0 1 0 0,-1-1 0 0 0,7-8 0 0 0,-7 4 328 0 0,0-1 0 0 0,0 1-1 0 0,-1-1 1 0 0,0 0 0 0 0,4-19 0 0 0,-10 36 2105 0 0,-2 4-1712 0 0,1 1-1 0 0,0 0 1 0 0,0 12-1 0 0,4 91 276 0 0,1-81-556 0 0,-2 0 1 0 0,-1 1 0 0 0,-1-1-1 0 0,-9 44 1 0 0,8-69-123 0 0,0-1-1 0 0,0 1 1 0 0,-1-1 0 0 0,0 1 0 0 0,-8 10-1 0 0,11-16 23 0 0,-1-1 0 0 0,1 0 0 0 0,-1 1 0 0 0,0-1 1 0 0,1 0-1 0 0,-1 0 0 0 0,0 0 0 0 0,0 0 0 0 0,0-1 0 0 0,-1 1 0 0 0,1 0 0 0 0,0-1 0 0 0,-1 0 0 0 0,1 1 0 0 0,-1-1 0 0 0,1 0 0 0 0,-1 0 0 0 0,1 0 0 0 0,-1-1 0 0 0,0 1 0 0 0,1-1 1 0 0,-5 1-1 0 0,6-1 20 0 0,0 0 0 0 0,0-1 0 0 0,0 1 0 0 0,0 0 0 0 0,0 0 0 0 0,0-1 0 0 0,0 1 1 0 0,0-1-1 0 0,0 1 0 0 0,0-1 0 0 0,1 1 0 0 0,-1-1 0 0 0,0 0 0 0 0,0 1 1 0 0,0-1-1 0 0,1 0 0 0 0,-1 0 0 0 0,0 1 0 0 0,1-1 0 0 0,-1 0 0 0 0,1 0 0 0 0,-1 0 1 0 0,1 0-1 0 0,-1-1 0 0 0,0-1-35 0 0,0 0 0 0 0,1 0 0 0 0,-1 0 1 0 0,1-1-1 0 0,-1 1 0 0 0,1 0 0 0 0,1-7 0 0 0,0-1 128 0 0,1 0 1 0 0,1 0-1 0 0,5-17 0 0 0,-5 20 121 0 0,0 1 0 0 0,0-1 0 0 0,1 0 0 0 0,1 1 0 0 0,-1 0 0 0 0,1 0 0 0 0,0 0 0 0 0,1 1 0 0 0,-1-1 1 0 0,10-6-1 0 0,-4 4-105 0 0,0 2 1 0 0,0 0-1 0 0,0 0 1 0 0,1 1 0 0 0,24-9-1 0 0,-14 6-66 0 0,13-4-40 0 0,63-16-1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59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31 16339 0 0,'-2'0'288'0'0,"0"1"0"0"0,0-1 0 0 0,1 1 0 0 0,-1 0 0 0 0,0 0 0 0 0,1-1 0 0 0,-1 1 0 0 0,1 0-1 0 0,-1 0 1 0 0,1 1 0 0 0,-1-1 0 0 0,1 0 0 0 0,0 0 0 0 0,-1 1 0 0 0,1-1 0 0 0,0 1 0 0 0,0-1-1 0 0,0 1 1 0 0,0-1 0 0 0,0 1 0 0 0,1 0 0 0 0,-2 2 0 0 0,-15 44 543 0 0,15-44-521 0 0,-1 10-154 0 0,0 0 0 0 0,0 0-1 0 0,1-1 1 0 0,1 1-1 0 0,1 0 1 0 0,1 22-1 0 0,-1-32-160 0 0,1 0-1 0 0,-1 0 1 0 0,1 0-1 0 0,0 0 1 0 0,1 0-1 0 0,-1 0 1 0 0,1 0-1 0 0,0-1 0 0 0,-1 1 1 0 0,2-1-1 0 0,3 7 1 0 0,-4-8-19 0 0,0-1 1 0 0,0 1-1 0 0,0-1 0 0 0,-1 1 1 0 0,2-1-1 0 0,-1 0 0 0 0,0 0 0 0 0,0 0 1 0 0,0 0-1 0 0,1 0 0 0 0,-1 0 1 0 0,0-1-1 0 0,1 1 0 0 0,-1-1 1 0 0,0 0-1 0 0,1 1 0 0 0,-1-1 1 0 0,1 0-1 0 0,-1 0 0 0 0,0-1 1 0 0,5 0-1 0 0,-1 0-16 0 0,0-1-1 0 0,0 0 1 0 0,0 0 0 0 0,0-1-1 0 0,0 0 1 0 0,-1 0 0 0 0,1 0-1 0 0,-1-1 1 0 0,0 1 0 0 0,0-1-1 0 0,0-1 1 0 0,0 1 0 0 0,-1-1-1 0 0,0 1 1 0 0,0-1 0 0 0,0-1 0 0 0,0 1-1 0 0,3-9 1 0 0,2-1-77 0 0,-2-1 0 0 0,0-1 0 0 0,0 1 0 0 0,-2-1 0 0 0,6-25 0 0 0,-11 39 110 0 0,1-1 0 0 0,0 1 1 0 0,-1-1-1 0 0,0 1 0 0 0,1 0 1 0 0,-1-1-1 0 0,-1 1 0 0 0,1-1 1 0 0,0 1-1 0 0,-1-1 0 0 0,0 1 1 0 0,0 0-1 0 0,0-1 0 0 0,0 1 1 0 0,0 0-1 0 0,-1 0 0 0 0,1 0 1 0 0,-1 0-1 0 0,-2-3 0 0 0,1 3 3 0 0,1 1-1 0 0,-1-1 1 0 0,0 1-1 0 0,0 0 0 0 0,-1 0 1 0 0,1 0-1 0 0,0 0 1 0 0,-1 1-1 0 0,1-1 1 0 0,-1 1-1 0 0,1 0 1 0 0,-1 0-1 0 0,0 0 1 0 0,0 0-1 0 0,1 1 0 0 0,-8 0 1 0 0,-25-1-1757 0 0,23 1-155 0 0,-1 1 0 0 0,2 0 0 0 0,-1 1 0 0 0,-19 4 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21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57 12731 0 0,'-19'-9'6842'0'0,"8"10"-3343"0"0,10 1-3383 0 0,0 0-1 0 0,0 1 0 0 0,0-1 1 0 0,0 1-1 0 0,0-1 0 0 0,1 1 0 0 0,-1-1 1 0 0,1 1-1 0 0,0-1 0 0 0,-1 1 1 0 0,2 4-1 0 0,-3 64 510 0 0,3 1 1 0 0,12 83-1 0 0,-10-146-1541 0 0,0-13 329 0 0,6-25 130 0 0,7-20 552 0 0,-14 45-69 0 0,1 0 0 0 0,0 0 0 0 0,0 1 1 0 0,0-1-1 0 0,1 1 0 0 0,-1 0 1 0 0,1 0-1 0 0,0 0 0 0 0,4-3 1 0 0,-7 6-12 0 0,0-1 1 0 0,0 1-1 0 0,0 0 1 0 0,0-1 0 0 0,0 1-1 0 0,-1 0 1 0 0,1 0 0 0 0,0 0-1 0 0,0 0 1 0 0,0 0-1 0 0,0 0 1 0 0,0 0 0 0 0,0 0-1 0 0,0 0 1 0 0,0 0 0 0 0,-1 0-1 0 0,1 0 1 0 0,0 1-1 0 0,0-1 1 0 0,1 1 0 0 0,-1 0 5 0 0,1 0 0 0 0,-1 0-1 0 0,0 0 1 0 0,0 0 0 0 0,0 1 0 0 0,0-1 0 0 0,0 0 0 0 0,0 1 0 0 0,0-1 0 0 0,0 1 0 0 0,-1-1-1 0 0,1 1 1 0 0,-1-1 0 0 0,1 1 0 0 0,0 2 0 0 0,10 60 325 0 0,-2-8-4285 0 0,-9-56 3823 0 0,0 0 0 0 0,0 0-1 0 0,0 0 1 0 0,0 0 0 0 0,0 0 0 0 0,0 1-1 0 0,0-1 1 0 0,0 0 0 0 0,0 0-1 0 0,12-7-10508 0 0,-11 6 9876 0 0,5-6-5160 0 0</inkml:trace>
  <inkml:trace contextRef="#ctx0" brushRef="#br0" timeOffset="1">343 2 14371 0 0,'-2'-1'402'0'0,"1"1"0"0"0,-1 0 1 0 0,1-1-1 0 0,-1 1 0 0 0,1 0 0 0 0,0 0 1 0 0,-1 0-1 0 0,1 0 0 0 0,-1 1 0 0 0,1-1 0 0 0,-1 0 1 0 0,1 0-1 0 0,-1 1 0 0 0,1-1 0 0 0,0 1 0 0 0,-1 0 1 0 0,1-1-1 0 0,0 1 0 0 0,0 0 0 0 0,-1-1 0 0 0,1 1 1 0 0,-1 1-1 0 0,0 1-156 0 0,-1 0 0 0 0,1-1 0 0 0,0 1 0 0 0,1 0 0 0 0,-1 0 0 0 0,0 0 0 0 0,1 0 0 0 0,0 0 0 0 0,-2 5 0 0 0,-1 7-322 0 0,1 1 0 0 0,0 0 0 0 0,0 20 0 0 0,3-31 486 0 0,-1 17-330 0 0,0 0-1 0 0,2 0 0 0 0,1 0 0 0 0,6 33 1 0 0,-6-46-89 0 0,0 0 1 0 0,1 0-1 0 0,0 0 1 0 0,0 0-1 0 0,1-1 1 0 0,0 1-1 0 0,0-1 1 0 0,1 0-1 0 0,0-1 1 0 0,0 1-1 0 0,1-1 1 0 0,0 0-1 0 0,10 9 1 0 0,-13-14-39 0 0,-1-1 1 0 0,1 1-1 0 0,0-1 1 0 0,0 1-1 0 0,0-1 1 0 0,0 0-1 0 0,0 0 1 0 0,0 0-1 0 0,0-1 1 0 0,1 1-1 0 0,-1-1 1 0 0,0 1-1 0 0,0-1 1 0 0,1 0-1 0 0,-1 0 1 0 0,0-1-1 0 0,0 1 1 0 0,1-1-1 0 0,-1 1 1 0 0,0-1-1 0 0,4-2 1 0 0,28-16-4542 0 0,-9-7-8991 0 0,-22 18 7863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21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96 17252 0 0,'-17'-9'3702'0'0,"17"9"-3660"0"0,0 0 0 0 0,0 0 0 0 0,0 0 0 0 0,0 0 0 0 0,0 0 0 0 0,-1-1 0 0 0,1 1 0 0 0,0 0-1 0 0,0 0 1 0 0,0 0 0 0 0,0 0 0 0 0,0-1 0 0 0,0 1 0 0 0,0 0 0 0 0,0 0 0 0 0,0 0 0 0 0,0 0 0 0 0,0-1 0 0 0,0 1 0 0 0,0 0-1 0 0,0 0 1 0 0,0 0 0 0 0,0 0 0 0 0,0-1 0 0 0,0 1 0 0 0,0 0 0 0 0,0 0 0 0 0,0 0 0 0 0,0 0 0 0 0,0-1 0 0 0,1 1 0 0 0,-1 0-1 0 0,0 0 1 0 0,0 0 0 0 0,0 0 0 0 0,0 0 0 0 0,0-1 0 0 0,0 1 0 0 0,0 0 0 0 0,1 0 0 0 0,-1 0 0 0 0,0 0 0 0 0,0 0 0 0 0,0 0-1 0 0,32-11 443 0 0,-29 10-532 0 0,163-35 328 0 0,-94 22-3096 0 0,9-2-8065 0 0,-70 13 4599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22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14499 0 0,'-1'-3'5465'0'0,"11"8"-3908"0"0,12 10-919 0 0,-11-2-366 0 0,0 0 1 0 0,-1 1-1 0 0,0 0 0 0 0,-1 1 0 0 0,-1 0 0 0 0,0 0 0 0 0,-1 0 0 0 0,-1 1 0 0 0,0 0 0 0 0,-1 1 0 0 0,-1-1 0 0 0,-1 1 0 0 0,0 0 0 0 0,0 26 0 0 0,-2-17-617 0 0,-1 0-1 0 0,-1-1 1 0 0,-7 42-1 0 0,3-42-1891 0 0,-1-1 1 0 0,-1 0-1 0 0,-16 35 0 0 0,16-44-1933 0 0,-1-2-3282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23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1 14419 0 0,'-6'2'5766'0'0,"-2"8"-3833"0"0,-3 10-894 0 0,-33 70 1450 0 0,16-36-2071 0 0,3 0-1 0 0,2 1 0 0 0,-32 116 0 0 0,54-165-1036 0 0,-4 24-1259 0 0,6-21-1934 0 0,1 0-3362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23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37 12971 0 0,'-13'-18'5902'0'0,"13"17"-5783"0"0,-1 1 1 0 0,1-1-1 0 0,0 1 0 0 0,0 0 0 0 0,0-1 1 0 0,0 1-1 0 0,0-1 0 0 0,0 1 0 0 0,0-1 1 0 0,0 1-1 0 0,0 0 0 0 0,0-1 0 0 0,0 1 0 0 0,0-1 1 0 0,1 1-1 0 0,-1-1 0 0 0,0 1 0 0 0,0 0 1 0 0,0-1-1 0 0,0 1 0 0 0,1 0 0 0 0,-1-1 0 0 0,0 1 1 0 0,0 0-1 0 0,1-1 0 0 0,-1 1 0 0 0,1-1 1 0 0,1 0-44 0 0,1 0 0 0 0,0 0 0 0 0,-1 0 0 0 0,1 1 1 0 0,0-1-1 0 0,-1 1 0 0 0,1-1 0 0 0,0 1 0 0 0,0 0 1 0 0,-1 0-1 0 0,1 0 0 0 0,4 1 0 0 0,-3-1-48 0 0,0 0-1 0 0,-1 1 1 0 0,1-1 0 0 0,-1 1-1 0 0,1 0 1 0 0,-1 0-1 0 0,1 0 1 0 0,-1 0-1 0 0,0 1 1 0 0,0-1 0 0 0,1 1-1 0 0,-1 0 1 0 0,0 0-1 0 0,0 0 1 0 0,-1 1-1 0 0,1-1 1 0 0,0 0 0 0 0,-1 1-1 0 0,1 0 1 0 0,-1 0-1 0 0,0-1 1 0 0,0 1-1 0 0,0 1 1 0 0,0-1-1 0 0,-1 0 1 0 0,1 0 0 0 0,1 6-1 0 0,-2-2 95 0 0,0-1 0 0 0,0 1 0 0 0,0 0 0 0 0,-1-1 0 0 0,0 1 0 0 0,0 0 0 0 0,-1-1-1 0 0,0 1 1 0 0,0 0 0 0 0,0-1 0 0 0,-1 1 0 0 0,0-1 0 0 0,0 1 0 0 0,-4 6 0 0 0,-2 4 83 0 0,-1-1 0 0 0,0 0 0 0 0,-1 0 1 0 0,-1-1-1 0 0,0 0 0 0 0,-16 15 0 0 0,23-25-68 0 0,1-2 140 0 0,5-4-8 0 0,17-7-30 0 0,221-37-975 0 0,-136 27-3270 0 0,-1-2-7213 0 0,-83 16 3492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24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17 15187 0 0,'-7'-1'7252'0'0,"22"-1"-5185"0"0,24-2-1364 0 0,12 0-780 0 0,54-2 622 0 0,-71 7-4668 0 0,1 1-4222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24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15307 0 0,'36'-6'7118'0'0,"56"-10"-6083"0"0,0 7-11249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27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0 12211 0 0,'-4'10'8532'0'0,"-11"25"-6644"0"0,0 2-1351 0 0,-56 121 1381 0 0,-31 83-1245 0 0,101-238-953 0 0,0 1-1 0 0,0-1 1 0 0,0 0 0 0 0,0 0-1 0 0,1 1 1 0 0,0-1 0 0 0,0 5-1 0 0,0-8 134 0 0,0 1-1 0 0,0-1 0 0 0,0 0 1 0 0,0 1-1 0 0,0-1 0 0 0,0 0 1 0 0,0 1-1 0 0,0-1 0 0 0,0 0 1 0 0,0 0-1 0 0,0 1 0 0 0,1-1 1 0 0,-1 0-1 0 0,0 0 0 0 0,0 1 1 0 0,0-1-1 0 0,0 0 0 0 0,1 0 1 0 0,-1 1-1 0 0,0-1 0 0 0,0 0 1 0 0,1 0-1 0 0,-1 0 0 0 0,0 1 1 0 0,0-1-1 0 0,1 0 0 0 0,-1 0 1 0 0,0 0-1 0 0,1 0 0 0 0,-1 0 1 0 0,16-7-4880 0 0,1-10-2540 0 0,-7 5 2670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27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71 9730 0 0,'0'-1'304'0'0,"0"1"-1"0"0,1-1 0 0 0,-1 0 1 0 0,0 1-1 0 0,0-1 1 0 0,0 1-1 0 0,0-1 1 0 0,0 1-1 0 0,0-1 0 0 0,0 0 1 0 0,0 1-1 0 0,0-1 1 0 0,0 1-1 0 0,0-1 1 0 0,-1 1-1 0 0,1-1 1 0 0,0 1-1 0 0,0-1 0 0 0,0 1 1 0 0,-1-1-1 0 0,1 1 1 0 0,0-1-1 0 0,-1 1 1 0 0,1-1-1 0 0,0 1 1 0 0,-1-1-1 0 0,1 1 0 0 0,-1 0 1 0 0,0-1-1 0 0,-10 13 1941 0 0,-14 35-3083 0 0,23-43 1688 0 0,-2 4-696 0 0,-2 5 30 0 0,0 0 1 0 0,1 0-1 0 0,0 0 0 0 0,-3 16 1 0 0,7-26-170 0 0,1 0-1 0 0,-1 0 1 0 0,1 0 0 0 0,0 0 0 0 0,0 0-1 0 0,0 0 1 0 0,0 0 0 0 0,0 0 0 0 0,1-1 0 0 0,-1 1-1 0 0,1 0 1 0 0,-1 0 0 0 0,1 0 0 0 0,0 0-1 0 0,1-1 1 0 0,-1 1 0 0 0,0 0 0 0 0,1-1 0 0 0,-1 1-1 0 0,1-1 1 0 0,0 0 0 0 0,0 1 0 0 0,0-1-1 0 0,0 0 1 0 0,0 0 0 0 0,4 2 0 0 0,-3-2-2 0 0,0-1 0 0 0,0 1 0 0 0,1-1 0 0 0,-1 0 0 0 0,0 0 0 0 0,1 0 0 0 0,-1 0 0 0 0,1-1 0 0 0,-1 1 0 0 0,1-1 0 0 0,-1 0 0 0 0,1 0 0 0 0,-1 0 0 0 0,1-1 0 0 0,0 1 0 0 0,-1-1 1 0 0,0 0-1 0 0,1 0 0 0 0,-1 0 0 0 0,1 0 0 0 0,-1 0 0 0 0,0-1 0 0 0,0 0 0 0 0,0 0 0 0 0,5-3 0 0 0,4-4-33 0 0,0 0 0 0 0,0-1 0 0 0,-1 0 0 0 0,15-18 0 0 0,-23 23 55 0 0,0 0-1 0 0,0 0 1 0 0,0 0-1 0 0,-1-1 1 0 0,0 1 0 0 0,0-1-1 0 0,0 1 1 0 0,-1-1 0 0 0,0 0-1 0 0,0 1 1 0 0,0-1 0 0 0,0 0-1 0 0,-1 0 1 0 0,0 0-1 0 0,-1 1 1 0 0,1-1 0 0 0,-1 0-1 0 0,0 0 1 0 0,0 1 0 0 0,-5-12-1 0 0,5 13-29 0 0,0-1 0 0 0,-1 1 0 0 0,0 0 0 0 0,0 0 0 0 0,0 0-1 0 0,0 0 1 0 0,-1 0 0 0 0,1 0 0 0 0,-1 0 0 0 0,0 1 0 0 0,0-1 0 0 0,0 1 0 0 0,-1 0-1 0 0,1 0 1 0 0,-1 0 0 0 0,0 1 0 0 0,0-1 0 0 0,0 1 0 0 0,0 0 0 0 0,0 0-1 0 0,0 0 1 0 0,0 1 0 0 0,-1-1 0 0 0,1 1 0 0 0,-1 0 0 0 0,-7-1 0 0 0,8 3-161 0 0,1-1 1 0 0,-1 1-1 0 0,1-1 1 0 0,-1 1-1 0 0,1 0 1 0 0,0 0-1 0 0,-1 0 1 0 0,1 1-1 0 0,0-1 1 0 0,0 1-1 0 0,0 0 1 0 0,0 0-1 0 0,0 0 1 0 0,0 0-1 0 0,1 0 1 0 0,-1 1-1 0 0,1-1 1 0 0,0 1-1 0 0,-1 0 1 0 0,1 0-1 0 0,0 0 1 0 0,-2 3-1 0 0,0 2-1063 0 0,1-1 0 0 0,-1 1 0 0 0,1 0 0 0 0,0 0 1 0 0,1 0-1 0 0,0 0 0 0 0,0 0 0 0 0,0 9 0 0 0,0 0-4564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28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0 10226 0 0,'-2'1'264'0'0,"0"-1"-1"0"0,0 1 1 0 0,-1-1-1 0 0,1 1 1 0 0,0 0-1 0 0,0 0 1 0 0,0 0-1 0 0,0 0 1 0 0,0 0-1 0 0,0 1 1 0 0,0-1 0 0 0,0 0-1 0 0,1 1 1 0 0,-1 0-1 0 0,1-1 1 0 0,-1 1-1 0 0,1 0 1 0 0,-1 0-1 0 0,1 0 1 0 0,0 0-1 0 0,0 0 1 0 0,0 0-1 0 0,-1 2 1 0 0,-4 10 375 0 0,0 0 1 0 0,-5 20 0 0 0,7-20 337 0 0,-1 2-351 0 0,0 0 1 0 0,1 1 0 0 0,1 0-1 0 0,1-1 1 0 0,-1 20 0 0 0,2-33-600 0 0,1 0 0 0 0,0 0 1 0 0,0 0-1 0 0,1 1 1 0 0,-1-1-1 0 0,0 0 0 0 0,1 0 1 0 0,0 0-1 0 0,0-1 0 0 0,0 1 1 0 0,0 0-1 0 0,0 0 1 0 0,1 0-1 0 0,-1-1 0 0 0,1 1 1 0 0,-1-1-1 0 0,1 1 1 0 0,0-1-1 0 0,0 0 0 0 0,0 1 1 0 0,1-1-1 0 0,-1 0 0 0 0,0 0 1 0 0,1-1-1 0 0,-1 1 1 0 0,1-1-1 0 0,0 1 0 0 0,0-1 1 0 0,-1 0-1 0 0,1 0 1 0 0,0 0-1 0 0,0 0 0 0 0,0 0 1 0 0,0-1-1 0 0,0 1 0 0 0,6-1 1 0 0,0 0-39 0 0,0-1 1 0 0,-1 0-1 0 0,1-1 1 0 0,0 0 0 0 0,-1 0-1 0 0,1-1 1 0 0,-1 0-1 0 0,0-1 1 0 0,0 1-1 0 0,0-2 1 0 0,0 1-1 0 0,-1-1 1 0 0,1 0-1 0 0,-1-1 1 0 0,-1 1-1 0 0,1-2 1 0 0,-1 1-1 0 0,0-1 1 0 0,0 1 0 0 0,5-11-1 0 0,-7 12-4 0 0,-1-1 0 0 0,1 1-1 0 0,-1-1 1 0 0,-1 0 0 0 0,1 0-1 0 0,-1 0 1 0 0,0 0 0 0 0,-1-1 0 0 0,1 1-1 0 0,-1 0 1 0 0,0-1 0 0 0,-1-10 0 0 0,0 12 18 0 0,-1 1 0 0 0,0-1 0 0 0,0 0 1 0 0,0 0-1 0 0,0 1 0 0 0,-1-1 1 0 0,0 1-1 0 0,0-1 0 0 0,0 1 0 0 0,-1 0 1 0 0,1 0-1 0 0,-1 0 0 0 0,0 0 0 0 0,0 0 1 0 0,0 1-1 0 0,-1-1 0 0 0,1 1 0 0 0,-7-4 1 0 0,7 4-143 0 0,-1 1 0 0 0,0-1 0 0 0,0 1 1 0 0,0 0-1 0 0,0 0 0 0 0,0 1 0 0 0,0-1 0 0 0,0 1 1 0 0,-1 0-1 0 0,1 0 0 0 0,0 0 0 0 0,-1 1 0 0 0,1 0 1 0 0,-1 0-1 0 0,-7 0 0 0 0,-13 7-3766 0 0,3 8-3376 0 0,14-8 585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59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11602 0 0,'3'2'606'0'0,"0"0"-1"0"0,0 0 0 0 0,0 0 0 0 0,0 0 0 0 0,0-1 0 0 0,1 1 1 0 0,-1-1-1 0 0,1 0 0 0 0,-1 0 0 0 0,1 0 0 0 0,-1 0 0 0 0,8 0 1 0 0,1 0-501 0 0,0-1 0 0 0,0 0 0 0 0,0-1 0 0 0,12-2 0 0 0,-10 1-398 0 0,-1-1 1 0 0,0 0 0 0 0,-1-1-1 0 0,1 0 1 0 0,0-1 0 0 0,-1-1 0 0 0,0 0-1 0 0,-1 0 1 0 0,12-9 0 0 0,-15 1 815 0 0,-8 14-497 0 0,0 0 1 0 0,0-1-1 0 0,0 1 0 0 0,0 0 0 0 0,0-1 1 0 0,0 1-1 0 0,0 0 0 0 0,0-1 0 0 0,0 1 1 0 0,-1 0-1 0 0,1 0 0 0 0,0-1 0 0 0,0 1 1 0 0,0 0-1 0 0,-1-1 0 0 0,1 1 0 0 0,0 0 1 0 0,0 0-1 0 0,-1-1 0 0 0,1 1 0 0 0,0 0 1 0 0,0 0-1 0 0,-1 0 0 0 0,1-1 0 0 0,0 1 1 0 0,-1 0-1 0 0,1 0 0 0 0,0 0 0 0 0,-1 0 1 0 0,1 0-1 0 0,0 0 0 0 0,-1 0 1 0 0,1 0-1 0 0,0 0 0 0 0,-1 0 0 0 0,1 0 1 0 0,0 0-1 0 0,-1 0 0 0 0,0 0 0 0 0,0 0 3 0 0,0 1 1 0 0,0-1-1 0 0,-1 1 0 0 0,1-1 0 0 0,0 1 0 0 0,0 0 0 0 0,0 0 0 0 0,0-1 1 0 0,0 1-1 0 0,0 0 0 0 0,0 0 0 0 0,0 0 0 0 0,0 0 0 0 0,0 0 0 0 0,1 0 0 0 0,-1 1 1 0 0,0-1-1 0 0,1 0 0 0 0,-1 0 0 0 0,1 0 0 0 0,-1 1 0 0 0,1-1 0 0 0,0 0 1 0 0,-1 0-1 0 0,1 3 0 0 0,-13 42 939 0 0,12 14-208 0 0,-3 0 0 0 0,-17 87 1 0 0,20-141-741 0 0,-1 0-3 0 0,0 1 0 0 0,1-1 0 0 0,0 0 0 0 0,1 1 0 0 0,0-1 0 0 0,0 1 0 0 0,1 11 0 0 0,-1-18-112 0 0,0 1 0 0 0,1-1 0 0 0,-1 1 0 0 0,0-1 0 0 0,0 0 0 0 0,1 1 0 0 0,-1-1 0 0 0,0 0 0 0 0,1 1 0 0 0,-1-1 0 0 0,0 0 1 0 0,1 1-1 0 0,-1-1 0 0 0,1 0 0 0 0,-1 0 0 0 0,0 1 0 0 0,1-1 0 0 0,-1 0 0 0 0,1 0 0 0 0,-1 0 0 0 0,1 0 0 0 0,-1 0 1 0 0,0 0-1 0 0,1 0 0 0 0,0 1 0 0 0,11-4-9635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32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240 88 11346 0 0,'4'-12'9325'0'0,"0"-16"-7253"0"0,-4 27-2085 0 0,0-1 0 0 0,1 0 0 0 0,-1 0 1 0 0,0 1-1 0 0,0-1 0 0 0,0 0 0 0 0,0 0 0 0 0,-1 0 0 0 0,1 1 0 0 0,0-1 0 0 0,-1 0 1 0 0,1 1-1 0 0,-1-1 0 0 0,0 0 0 0 0,1 1 0 0 0,-1-1 0 0 0,0 1 0 0 0,0-1 0 0 0,0 1 1 0 0,0-1-1 0 0,0 1 0 0 0,-1 0 0 0 0,1-1 0 0 0,0 1 0 0 0,-1 0 0 0 0,1 0 0 0 0,0 0 1 0 0,-1 0-1 0 0,-3-1 0 0 0,0 1-6 0 0,0 1-1 0 0,0-1 1 0 0,0 2 0 0 0,0-1 0 0 0,0 0-1 0 0,0 1 1 0 0,0 0 0 0 0,0 0 0 0 0,0 1-1 0 0,0-1 1 0 0,0 1 0 0 0,0 0 0 0 0,1 0 0 0 0,-1 1-1 0 0,1-1 1 0 0,-1 1 0 0 0,-4 5 0 0 0,-9 5 48 0 0,1 2 1 0 0,-23 25-1 0 0,34-32-12 0 0,0 0 0 0 0,0 0 0 0 0,1 0 0 0 0,0 1-1 0 0,0 0 1 0 0,1 0 0 0 0,0 1 0 0 0,1-1 0 0 0,0 1-1 0 0,1-1 1 0 0,0 1 0 0 0,-1 12 0 0 0,2-18-8 0 0,0 1 1 0 0,1-1-1 0 0,0 0 0 0 0,0 0 1 0 0,0 0-1 0 0,0 1 1 0 0,1-1-1 0 0,0 0 1 0 0,0 0-1 0 0,0 0 0 0 0,0 0 1 0 0,0 0-1 0 0,1 0 1 0 0,0 0-1 0 0,0-1 1 0 0,0 1-1 0 0,0 0 0 0 0,1-1 1 0 0,-1 0-1 0 0,1 1 1 0 0,0-1-1 0 0,0 0 1 0 0,0-1-1 0 0,0 1 0 0 0,0 0 1 0 0,1-1-1 0 0,-1 0 1 0 0,1 0-1 0 0,0 0 1 0 0,0 0-1 0 0,5 2 1 0 0,-3-3-74 0 0,0-1 0 0 0,-1 1 0 0 0,1-1 1 0 0,0 0-1 0 0,0 0 0 0 0,0-1 1 0 0,0 0-1 0 0,0 0 0 0 0,0 0 0 0 0,-1 0 1 0 0,1-1-1 0 0,-1 0 0 0 0,1-1 1 0 0,-1 1-1 0 0,10-7 0 0 0,33-22-3499 0 0,-8 0-5989 0 0,-39 31 9243 0 0,7-6-4906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32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23 13203 0 0,'-1'-1'253'0'0,"1"1"0"0"0,-1-1 0 0 0,1 0 1 0 0,-1 1-1 0 0,0-1 0 0 0,1 1 0 0 0,-1-1 0 0 0,0 1 1 0 0,0-1-1 0 0,1 1 0 0 0,-1-1 0 0 0,0 1 0 0 0,0 0 0 0 0,0-1 1 0 0,1 1-1 0 0,-1 0 0 0 0,0 0 0 0 0,0 0 0 0 0,0 0 1 0 0,0-1-1 0 0,0 1 0 0 0,0 0 0 0 0,0 1 0 0 0,1-1 1 0 0,-1 0-1 0 0,0 0 0 0 0,0 0 0 0 0,0 0 0 0 0,0 1 1 0 0,-1 0-1 0 0,1 1 44 0 0,-1 0 0 0 0,1 0 0 0 0,0 0 0 0 0,0 1 0 0 0,0-1 0 0 0,0 1 0 0 0,0-1 0 0 0,0 1 0 0 0,0 3 0 0 0,-2 6-566 0 0,-3 9 858 0 0,-1 0-299 0 0,2 1 0 0 0,0-1-1 0 0,-2 28 1 0 0,6-45-303 0 0,1 1 0 0 0,0-1 1 0 0,0 0-1 0 0,0 1 0 0 0,0-1 0 0 0,1 0 0 0 0,0 1 1 0 0,-1-1-1 0 0,2 0 0 0 0,-1 0 0 0 0,0 1 0 0 0,1-1 1 0 0,0 0-1 0 0,0-1 0 0 0,0 1 0 0 0,0 0 0 0 0,1 0 1 0 0,-1-1-1 0 0,1 0 0 0 0,0 1 0 0 0,0-1 1 0 0,6 4-1 0 0,-7-5-84 0 0,1-1 0 0 0,-1-1 0 0 0,0 1 0 0 0,1 0 0 0 0,-1 0 0 0 0,1-1 0 0 0,-1 0 0 0 0,1 1 0 0 0,-1-1 0 0 0,1 0 0 0 0,-1 0 0 0 0,1 0 1 0 0,0-1-1 0 0,-1 1 0 0 0,1-1 0 0 0,-1 1 0 0 0,0-1 0 0 0,1 0 0 0 0,-1 0 0 0 0,1 0 0 0 0,-1 0 0 0 0,0 0 0 0 0,0-1 0 0 0,0 1 0 0 0,0-1 0 0 0,0 1 0 0 0,0-1 0 0 0,3-3 0 0 0,5-4-482 0 0,-1 0-1 0 0,-1-1 0 0 0,1 0 0 0 0,8-14 0 0 0,-6 6 149 0 0,-2 0-1 0 0,0-1 1 0 0,0 1-1 0 0,8-31 1 0 0,-10 24 1734 0 0,5-37-1 0 0,-25 109 4080 0 0,-5 18-4850 0 0,15-49-424 0 0,0 1 0 0 0,0 20 0 0 0,2-32-418 0 0,1-1 0 0 0,0 1 0 0 0,0-1 0 0 0,1 1 0 0 0,-1-1 0 0 0,1 1 1 0 0,0-1-1 0 0,0 1 0 0 0,1-1 0 0 0,-1 0 0 0 0,1 0 0 0 0,0 1 0 0 0,3 4 0 0 0,-4-9-20 0 0,-1 1 0 0 0,1-1 0 0 0,-1 1 0 0 0,1-1 0 0 0,-1 1 0 0 0,1-1 0 0 0,-1 0 0 0 0,1 1 0 0 0,0-1 0 0 0,-1 0 0 0 0,1 1 0 0 0,-1-1 0 0 0,1 0 0 0 0,0 0 0 0 0,-1 1 0 0 0,1-1 0 0 0,0 0 0 0 0,-1 0 0 0 0,1 0 0 0 0,0 0-1 0 0,-1 0 1 0 0,2 0 0 0 0,8-5-7985 0 0,-4-1 3530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32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0 16363 0 0,'-1'0'276'0'0,"0"1"-1"0"0,0-1 1 0 0,0 0-1 0 0,0 1 0 0 0,0-1 1 0 0,0 1-1 0 0,0-1 1 0 0,0 1-1 0 0,0-1 0 0 0,0 1 1 0 0,1 0-1 0 0,-1-1 1 0 0,0 1-1 0 0,0 0 0 0 0,1-1 1 0 0,-1 1-1 0 0,0 0 1 0 0,1 0-1 0 0,-1 0 0 0 0,1 0 1 0 0,-1 0-1 0 0,1 0 1 0 0,0 0-1 0 0,-1 0 0 0 0,1 1 1 0 0,-9 33 987 0 0,6-22-578 0 0,-13 46 875 0 0,-15 121 0 0 0,28-142-3132 0 0,1 0 0 0 0,5 49 0 0 0,1-72-2046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33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50 14971 0 0,'-22'-8'9791'0'0,"33"10"-9302"0"0,15 0-781 0 0,1-1 0 0 0,-1-1 0 0 0,0-1 0 0 0,0-1 0 0 0,29-7 0 0 0,-21 4-1370 0 0,36-7-4120 0 0,-24-1-912 0 0,-33 9 766 0 0</inkml:trace>
  <inkml:trace contextRef="#ctx0" brushRef="#br0" timeOffset="1">410 21 15675 0 0,'-28'-6'7219'0'0,"43"9"-6616"0"0,15 0-555 0 0,57-1 1 0 0,-18-1-3339 0 0,-2 8-7341 0 0,-58-7 4535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33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35 11530 0 0,'-29'10'4604'0'0,"29"-10"-4578"0"0,0 0-1 0 0,0 0 1 0 0,-1 0-1 0 0,1 0 0 0 0,0 0 1 0 0,0 0-1 0 0,0 0 1 0 0,0 1-1 0 0,0-1 0 0 0,0 0 1 0 0,0 0-1 0 0,0 0 1 0 0,-1 0-1 0 0,1 0 0 0 0,0 0 1 0 0,0 0-1 0 0,0 0 1 0 0,0 0-1 0 0,0 0 0 0 0,0 1 1 0 0,0-1-1 0 0,0 0 1 0 0,0 0-1 0 0,0 0 1 0 0,0 0-1 0 0,0 0 0 0 0,0 0 1 0 0,0 0-1 0 0,0 1 1 0 0,0-1-1 0 0,0 0 0 0 0,0 0 1 0 0,0 0-1 0 0,0 0 1 0 0,0 0-1 0 0,0 0 0 0 0,0 1 1 0 0,0-1-1 0 0,0 0 1 0 0,0 0-1 0 0,0 0 0 0 0,0 0 1 0 0,0 0-1 0 0,0 0 1 0 0,0 0-1 0 0,0 0 0 0 0,0 0 1 0 0,1 1-1 0 0,-1-1 1 0 0,0 0-1 0 0,0 0 0 0 0,0 0 1 0 0,0 0-1 0 0,0 0 1 0 0,0 0-1 0 0,0 0 0 0 0,18 2 626 0 0,4-3-1116 0 0,0-2 1 0 0,0-1-1 0 0,0-1 0 0 0,36-12 0 0 0,12-3-7409 0 0,-60 18 3512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34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41 15627 0 0,'-1'-1'332'0'0,"-1"0"0"0"0,0 0 0 0 0,0 0 0 0 0,0 0 0 0 0,0 0 0 0 0,0 1 0 0 0,0-1 0 0 0,0 0 1 0 0,0 1-1 0 0,0 0 0 0 0,0-1 0 0 0,0 1 0 0 0,-1 0 0 0 0,1 0 0 0 0,0 0 0 0 0,0 0 0 0 0,0 1 0 0 0,0-1 0 0 0,0 1 0 0 0,0-1 0 0 0,-3 2 0 0 0,2-1-192 0 0,1 1 1 0 0,-1 0-1 0 0,0 0 0 0 0,1 0 1 0 0,-1 0-1 0 0,1 1 0 0 0,-1-1 1 0 0,1 1-1 0 0,0-1 1 0 0,0 1-1 0 0,0 0 0 0 0,-2 4 1 0 0,-1 3-93 0 0,0 2 1 0 0,1-1-1 0 0,0 0 1 0 0,1 1-1 0 0,0 0 1 0 0,-2 19-1 0 0,4-23-4 0 0,1 0-1 0 0,-1 1 0 0 0,1-1 1 0 0,1 0-1 0 0,0 0 1 0 0,0 0-1 0 0,0 1 1 0 0,1-1-1 0 0,1 0 1 0 0,3 9-1 0 0,-4-13-35 0 0,0-1-1 0 0,0 1 0 0 0,0 0 0 0 0,1-1 0 0 0,0 0 0 0 0,-1 0 1 0 0,1 0-1 0 0,0 0 0 0 0,1 0 0 0 0,-1 0 0 0 0,0-1 0 0 0,1 1 1 0 0,-1-1-1 0 0,1 0 0 0 0,0 0 0 0 0,0-1 0 0 0,0 1 0 0 0,0-1 1 0 0,0 0-1 0 0,0 0 0 0 0,7 1 0 0 0,-3-1-3 0 0,-1-1-1 0 0,1 0 0 0 0,0 0 1 0 0,-1-1-1 0 0,1 0 1 0 0,0 0-1 0 0,-1-1 0 0 0,1 0 1 0 0,-1 0-1 0 0,0 0 0 0 0,1-1 1 0 0,-1-1-1 0 0,-1 1 1 0 0,1-1-1 0 0,0 0 0 0 0,9-8 1 0 0,-7 4-8 0 0,0 1 1 0 0,-1-1 0 0 0,0-1 0 0 0,-1 0-1 0 0,1 0 1 0 0,-2 0 0 0 0,1-1-1 0 0,-2 0 1 0 0,1 0 0 0 0,6-18 0 0 0,-10 23-41 0 0,0 0 1 0 0,-1-1-1 0 0,0 1 1 0 0,0 0-1 0 0,0 0 1 0 0,-1-1 0 0 0,0 1-1 0 0,0 0 1 0 0,0-1-1 0 0,0 1 1 0 0,-1 0 0 0 0,0 0-1 0 0,0 0 1 0 0,-1-1-1 0 0,1 1 1 0 0,-1 0-1 0 0,0 0 1 0 0,0 1 0 0 0,-1-1-1 0 0,0 0 1 0 0,1 1-1 0 0,-2 0 1 0 0,1-1 0 0 0,0 1-1 0 0,-1 0 1 0 0,0 1-1 0 0,1-1 1 0 0,-2 1 0 0 0,1-1-1 0 0,0 1 1 0 0,-1 1-1 0 0,1-1 1 0 0,-1 0-1 0 0,0 1 1 0 0,0 0 0 0 0,0 0-1 0 0,0 1 1 0 0,0-1-1 0 0,0 1 1 0 0,0 0 0 0 0,-1 1-1 0 0,1-1 1 0 0,0 1-1 0 0,-1 0 1 0 0,1 0 0 0 0,-6 2-1 0 0,2-1-913 0 0,-1 1 0 0 0,1 1-1 0 0,0-1 1 0 0,0 2 0 0 0,-15 7 0 0 0,-20 13-10073 0 0,26-13 5394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34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12 7066 0 0,'-8'0'5736'0'0,"-5"0"-1765"0"0,-9-1 2181 0 0,59 4-4724 0 0,1-2-1975 0 0,0-1-1 0 0,40-7 1 0 0,37-1-4411 0 0,-117 10 5352 0 0,-1 0 1 0 0,0 1-1 0 0,1-1 0 0 0,-1 1 1 0 0,1-1-1 0 0,0 1 0 0 0,0 0 1 0 0,0 0-1 0 0,-2 3 0 0 0,-8 11 60 0 0,-22 24 454 0 0,2 2-1 0 0,3 1 1 0 0,-38 73-1 0 0,48-82-527 0 0,10-17-277 0 0,0 1 0 0 0,2 0 0 0 0,0 0 1 0 0,1 0-1 0 0,1 1 0 0 0,-4 28 0 0 0,9-47-152 0 0,-1-1 1 0 0,1 0-1 0 0,0 1 0 0 0,0-1 1 0 0,0 1-1 0 0,-1-1 0 0 0,1 0 1 0 0,0 1-1 0 0,0-1 1 0 0,0 0-1 0 0,0 1 0 0 0,0-1 1 0 0,0 1-1 0 0,0-1 1 0 0,0 1-1 0 0,0-1 0 0 0,0 0 1 0 0,0 1-1 0 0,0-1 0 0 0,0 1 1 0 0,0-1-1 0 0,0 0 1 0 0,1 1-1 0 0,-1-1 0 0 0,0 0 1 0 0,0 1-1 0 0,0-1 1 0 0,0 0-1 0 0,1 1 0 0 0,-1-1 1 0 0,0 0-1 0 0,0 1 0 0 0,1-1 1 0 0,-1 0-1 0 0,0 1 1 0 0,1-1-1 0 0,-1 0 0 0 0,0 0 1 0 0,1 0-1 0 0,-1 1 1 0 0,0-1-1 0 0,1 0 0 0 0,-1 0 1 0 0,1 0-1 0 0,-1 0 0 0 0,0 0 1 0 0,1 1-1 0 0,-1-1 1 0 0,1 0-1 0 0,-1 0 0 0 0,0 0 1 0 0,1 0-1 0 0,-1 0 0 0 0,1-1 1 0 0,-1 1-1 0 0,0 0 1 0 0,1 0-1 0 0,-1 0 0 0 0,1 0 1 0 0,-1 0-1 0 0,0 0 1 0 0,1-1-1 0 0,-1 1 0 0 0,0 0 1 0 0,1 0-1 0 0,0-1 1 0 0,27-20-8424 0 0,-21 15 4352 0 0,2-1-2808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35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13611 0 0,'-16'4'9174'0'0,"8"4"-5467"0"0,8 5-6655 0 0,8 2-7841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41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33 13043 0 0,'-5'-3'1398'0'0,"-1"1"1"0"0,0 0 0 0 0,0 0-1 0 0,0 1 1 0 0,0 0 0 0 0,0 0-1 0 0,-11-1 1 0 0,43 3-92 0 0,-14 0-1454 0 0,-1-1 0 0 0,1 0 0 0 0,13-2 0 0 0,8-4-1626 0 0,2-1-2069 0 0,1 3-4770 0 0,-26 3 1849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41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 14667 0 0,'-6'7'791'0'0,"1"0"-1"0"0,0 1 1 0 0,0 0 0 0 0,1 0-1 0 0,0 1 1 0 0,1-1 0 0 0,-4 11-1 0 0,3-4-580 0 0,1 0 1 0 0,1 0-1 0 0,0 0 0 0 0,1 0 0 0 0,0 0 0 0 0,2 21 0 0 0,-1-33-472 0 0,1 0-1 0 0,-1 0 0 0 0,1 0 0 0 0,0 0 0 0 0,-1-1 0 0 0,1 1 0 0 0,0 0 0 0 0,3 4 0 0 0,-3-6-262 0 0,-1 0-1 0 0,1-1 1 0 0,-1 1 0 0 0,1 0-1 0 0,0 0 1 0 0,-1-1 0 0 0,1 1-1 0 0,0-1 1 0 0,0 1 0 0 0,0 0-1 0 0,-1-1 1 0 0,1 1 0 0 0,0-1-1 0 0,0 0 1 0 0,0 1 0 0 0,0-1-1 0 0,2 1 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02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8498 0 0,'0'0'919'0'0,"0"10"2917"0"0,-1 31-1438 0 0,-2 222 5505 0 0,3-250-7708 0 0,0 0-1 0 0,2 0 0 0 0,-1 0 0 0 0,7 23 0 0 0,-6-34-1189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41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366 106 7986 0 0,'-3'-8'14687'0'0,"-1"-5"-11135"0"0,-4-15-6850 0 0,4 18 4526 0 0,2 7-1315 0 0,0-1 1 0 0,0 1 0 0 0,-1-1 0 0 0,1 1 0 0 0,-1 0 0 0 0,0 0 0 0 0,1 0-1 0 0,-1 1 1 0 0,-1-1 0 0 0,1 1 0 0 0,0-1 0 0 0,-1 1 0 0 0,1 0 0 0 0,-1 0 0 0 0,-6-2-1 0 0,8 4 89 0 0,-1-1-1 0 0,0 1 0 0 0,1 0 0 0 0,-1 0 1 0 0,0 0-1 0 0,0 1 0 0 0,1-1 0 0 0,-1 1 1 0 0,0-1-1 0 0,1 1 0 0 0,-1 0 0 0 0,0 0 1 0 0,1 0-1 0 0,-1 0 0 0 0,1 0 0 0 0,0 1 1 0 0,-1-1-1 0 0,1 1 0 0 0,0 0 0 0 0,0-1 0 0 0,0 1 1 0 0,0 0-1 0 0,-3 4 0 0 0,-3 4 205 0 0,1 0 0 0 0,0 0 0 0 0,1 1 1 0 0,0-1-1 0 0,0 2 0 0 0,1-1 0 0 0,-6 23 0 0 0,-18 90 1329 0 0,25-101-1301 0 0,-4 29-167 0 0,2 0 1 0 0,1 80-1 0 0</inkml:trace>
  <inkml:trace contextRef="#ctx0" brushRef="#br0" timeOffset="1">20 341 14411 0 0,'-20'3'5558'0'0,"33"3"-2853"0"0,33 2-1575 0 0,-10-11-1289 0 0,0-2-1 0 0,40-9 1 0 0,-28-1-3774 0 0,-4-5-4518 0 0,-37 15 5819 0 0,-1 1-2685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42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389 46 9490 0 0,'-14'1'611'0'0,"1"0"0"0"0,-1 1-1 0 0,1 1 1 0 0,0 0 0 0 0,0 1 0 0 0,0 0-1 0 0,0 1 1 0 0,1 1 0 0 0,-1 0 0 0 0,1 1 0 0 0,1 0-1 0 0,-1 0 1 0 0,1 2 0 0 0,1-1 0 0 0,-13 13-1 0 0,4-2-140 0 0,1 1-1 0 0,1 1 0 0 0,0 0 1 0 0,2 1-1 0 0,0 1 0 0 0,-20 44 0 0 0,27-50-297 0 0,1 1 0 0 0,1 0 0 0 0,1 0-1 0 0,0 1 1 0 0,1 0 0 0 0,1 0-1 0 0,1 0 1 0 0,0 26 0 0 0,2-33-102 0 0,1 0 1 0 0,1-1 0 0 0,0 1 0 0 0,0-1 0 0 0,1 1 0 0 0,1-1 0 0 0,0 0 0 0 0,0 0 0 0 0,1 0 0 0 0,0-1-1 0 0,1 0 1 0 0,1 0 0 0 0,-1 0 0 0 0,14 14 0 0 0,-3-7-5 0 0,1-1 1 0 0,0-1-1 0 0,0-1 1 0 0,2 0-1 0 0,0-2 0 0 0,0 0 1 0 0,1-1-1 0 0,0-1 1 0 0,1-1-1 0 0,0-1 0 0 0,1-1 1 0 0,0-1-1 0 0,0-1 1 0 0,0-1-1 0 0,28 1 0 0 0,-33-3-74 0 0,0-2 0 0 0,0 0 0 0 0,1-1-1 0 0,-1-1 1 0 0,0-1 0 0 0,-1 0 0 0 0,1-1 0 0 0,0-1-1 0 0,-1-1 1 0 0,0 0 0 0 0,-1-2 0 0 0,1 0-1 0 0,-1 0 1 0 0,-1-2 0 0 0,0 0 0 0 0,0 0-1 0 0,-1-1 1 0 0,0-1 0 0 0,-1-1 0 0 0,14-16 0 0 0,-16 15-64 0 0,-1-2 0 0 0,0 1 0 0 0,-1-1 0 0 0,-1-1 0 0 0,0 0 0 0 0,-1 0 0 0 0,-1 0 0 0 0,-1-1 0 0 0,0 0 0 0 0,-1 0 0 0 0,-1 0 0 0 0,-1 0 1 0 0,-1-1-1 0 0,0 1 0 0 0,-4-33 0 0 0,0 23 17 0 0,-2 0-1 0 0,-1 1 1 0 0,-1 0 0 0 0,-1 0 0 0 0,-2 0-1 0 0,0 1 1 0 0,-2 1 0 0 0,-1 0 0 0 0,-28-41 0 0 0,34 57 115 0 0,-1 0 0 0 0,0 0-1 0 0,0 1 1 0 0,-1 0 0 0 0,0 1 0 0 0,0 0 0 0 0,-1 0 0 0 0,0 1 0 0 0,0 0 0 0 0,0 1 0 0 0,-1 0 0 0 0,0 1 0 0 0,0 0 0 0 0,0 0 0 0 0,0 1 0 0 0,-1 1 0 0 0,0 0 0 0 0,1 1 0 0 0,-1 0 0 0 0,-18 1 0 0 0,15 0-368 0 0,0 1 0 0 0,0 1 0 0 0,0 1-1 0 0,0 0 1 0 0,1 1 0 0 0,-28 11 0 0 0,31-10-928 0 0,0 1 1 0 0,0 0 0 0 0,0 0-1 0 0,0 1 1 0 0,1 1 0 0 0,1 0-1 0 0,-1 0 1 0 0,-11 15 0 0 0,8-8-6411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43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26 10354 0 0,'-1'7'11654'0'0,"0"28"-10141"0"0,-3-4-746 0 0,-3 34 562 0 0,-27 101 0 0 0,92-321-4346 0 0,-55 144 2930 0 0,4-13-200 0 0,20-45 0 0 0,-25 63 309 0 0,1 1 1 0 0,0 0-1 0 0,0 0 0 0 0,1 0 1 0 0,-1 0-1 0 0,1 1 1 0 0,0-1-1 0 0,0 1 0 0 0,0 0 1 0 0,1 0-1 0 0,0 0 0 0 0,-1 1 1 0 0,12-6-1 0 0,-16 9-6 0 0,1-1 0 0 0,0 1-1 0 0,0 0 1 0 0,-1-1 0 0 0,1 1 0 0 0,0 0 0 0 0,0 0-1 0 0,0 0 1 0 0,-1 0 0 0 0,1 0 0 0 0,0 0 0 0 0,0 0-1 0 0,0 0 1 0 0,-1 0 0 0 0,1 0 0 0 0,0 1 0 0 0,0-1-1 0 0,0 0 1 0 0,-1 0 0 0 0,1 1 0 0 0,0-1 0 0 0,-1 0-1 0 0,1 1 1 0 0,0-1 0 0 0,0 1 0 0 0,0 0 0 0 0,12 22 443 0 0,-10-14-230 0 0,-1 0-1 0 0,0 0 0 0 0,1 16 0 0 0,-3-1 21 0 0,-1 0-1 0 0,-1 0 1 0 0,-1 0 0 0 0,-10 33-1 0 0,0 8 125 0 0,56-163-2573 0 0,-33 72 1179 0 0,24-46 1 0 0,-29 63 1038 0 0,0 1 0 0 0,0 0 0 0 0,1 0 0 0 0,0 0 0 0 0,0 1 0 0 0,1 0 0 0 0,0 0 0 0 0,0 1 0 0 0,9-6 1 0 0,-16 11 40 0 0,1 1 0 0 0,0-1 0 0 0,-1 1 1 0 0,1-1-1 0 0,0 1 0 0 0,0 0 1 0 0,-1-1-1 0 0,1 1 0 0 0,0 0 1 0 0,0 0-1 0 0,-1-1 0 0 0,1 1 1 0 0,0 0-1 0 0,0 0 0 0 0,0 0 0 0 0,-1 0 1 0 0,1 0-1 0 0,0 0 0 0 0,0 0 1 0 0,0 0-1 0 0,-1 0 0 0 0,1 0 1 0 0,0 1-1 0 0,0-1 0 0 0,-1 0 1 0 0,1 1-1 0 0,0-1 0 0 0,0 0 0 0 0,0 1 1 0 0,0 1 32 0 0,1-1 0 0 0,-1 1 0 0 0,0-1 0 0 0,0 1 0 0 0,0-1 0 0 0,-1 1 0 0 0,1 0 0 0 0,0-1 0 0 0,-1 1 0 0 0,1 0 0 0 0,-1 0 0 0 0,1 2 0 0 0,0 9 310 0 0,0-1 0 0 0,-1 25 0 0 0,-1-35-355 0 0,-6 185 496 0 0,8-176-1607 0 0,13-28-13006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43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13835 0 0,'5'3'5132'0'0,"28"12"-1943"0"0,-25-12-3906 0 0,0 0 0 0 0,0 0 0 0 0,0-1 0 0 0,1 0 0 0 0,-1 0 0 0 0,11 0 0 0 0,22 0-8418 0 0,-31-4 3766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44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0 14411 0 0,'-5'3'609'0'0,"1"0"0"0"0,1 1-1 0 0,-1-1 1 0 0,0 1 0 0 0,1 0 0 0 0,0-1-1 0 0,0 2 1 0 0,0-1 0 0 0,0 0-1 0 0,1 1 1 0 0,-3 5 0 0 0,2-1-151 0 0,0 0 0 0 0,0 0 0 0 0,1 0 0 0 0,0 0 0 0 0,-1 17 1 0 0,3-13-444 0 0,0 0 0 0 0,0-1 0 0 0,1 1 0 0 0,1-1 0 0 0,0 1 0 0 0,1-1 1 0 0,0 1-1 0 0,1-1 0 0 0,6 15 0 0 0,-9-24-303 0 0,1-1-1 0 0,-1 1 1 0 0,1-1 0 0 0,-1 1-1 0 0,1-1 1 0 0,0 0 0 0 0,0 1-1 0 0,0-1 1 0 0,0 0 0 0 0,1 0 0 0 0,-1-1-1 0 0,5 4 1 0 0,-5-4-276 0 0,0-1-1 0 0,-1 1 1 0 0,1-1-1 0 0,0 1 1 0 0,0-1-1 0 0,0 0 1 0 0,-1 0-1 0 0,1 1 1 0 0,0-1 0 0 0,0-1-1 0 0,0 1 1 0 0,-1 0-1 0 0,1 0 1 0 0,0-1-1 0 0,0 1 1 0 0,0-1-1 0 0,-1 1 1 0 0,1-1-1 0 0,0 0 1 0 0,-1 0 0 0 0,1 0-1 0 0,1-1 1 0 0,6-5-4986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44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0 14091 0 0,'0'0'212'0'0,"0"0"1"0"0,-1 0-1 0 0,1 0 0 0 0,0 0 1 0 0,-1 0-1 0 0,1 0 0 0 0,0 0 1 0 0,-1 0-1 0 0,1 1 0 0 0,0-1 1 0 0,-1 0-1 0 0,1 0 0 0 0,0 0 1 0 0,-1 0-1 0 0,1 0 0 0 0,0 0 1 0 0,-1 1-1 0 0,1-1 0 0 0,0 0 1 0 0,-1 1 211 0 0,1-1-211 0 0,0 0-1 0 0,0 0 0 0 0,0 1 1 0 0,-1-1-1 0 0,1 0 0 0 0,0 0 1 0 0,0 1-1 0 0,-7 15 1816 0 0,1 16-1017 0 0,6-32-983 0 0,-8 53 1283 0 0,-22 186 1395 0 0,30-219-2655 0 0,0 3 24 0 0,0-23-101 0 0,0-1 0 0 0,0 1-1 0 0,-1 0 1 0 0,1 0 0 0 0,0 0 0 0 0,0 0 0 0 0,0 0 0 0 0,0 0-1 0 0,0 0 1 0 0,0 0 0 0 0,0 0 0 0 0,-1 0 0 0 0,1 0 0 0 0,0 0-1 0 0,0 0 1 0 0,0 0 0 0 0,0 0 0 0 0,0 0 0 0 0,0 0 0 0 0,0 1-1 0 0,-1-1 1 0 0,1 0 0 0 0,0 0 0 0 0,0 0 0 0 0,0 0-1 0 0,0 0 1 0 0,0 0 0 0 0,0 0 0 0 0,0 0 0 0 0,0 0 0 0 0,0 0-1 0 0,0 0 1 0 0,-1 0 0 0 0,1 1 0 0 0,0-1 0 0 0,0 0 0 0 0,0 0-1 0 0,-1-4-195 0 0,-1 0-1 0 0,0 1 1 0 0,1-1-1 0 0,-2 1 1 0 0,1-1-1 0 0,0 1 0 0 0,-1 0 1 0 0,1-1-1 0 0,-1 1 1 0 0,0 0-1 0 0,0 1 1 0 0,0-1-1 0 0,0 1 0 0 0,-1-1 1 0 0,1 1-1 0 0,-1 0 1 0 0,1 0-1 0 0,-1 0 1 0 0,0 1-1 0 0,0 0 0 0 0,-4-2 1 0 0,4 3 317 0 0,0-1-1 0 0,0 1 1 0 0,0 0 0 0 0,0 0 0 0 0,-1 0-1 0 0,1 1 1 0 0,0 0 0 0 0,0 0-1 0 0,0 0 1 0 0,0 0 0 0 0,0 0 0 0 0,0 1-1 0 0,0-1 1 0 0,1 1 0 0 0,-1 0-1 0 0,1 1 1 0 0,-1-1 0 0 0,1 0 0 0 0,0 1-1 0 0,-6 6 1 0 0,7-7-37 0 0,0 1 0 0 0,0-1 0 0 0,0 1 0 0 0,0 0 0 0 0,1-1 0 0 0,-1 1 0 0 0,1 0 0 0 0,0 0 0 0 0,0 0 0 0 0,0 0 0 0 0,0 0 0 0 0,1 0 0 0 0,-1 0 0 0 0,1 1 0 0 0,-1-1 0 0 0,1 0 0 0 0,0 0 0 0 0,1 0 0 0 0,-1 0 0 0 0,0 1 0 0 0,1-1 0 0 0,0 0 0 0 0,0 0 0 0 0,0 0 0 0 0,0 0 0 0 0,0 0 0 0 0,0 0 0 0 0,3 2 0 0 0,-2-1-48 0 0,0 0 0 0 0,0-1-1 0 0,0 1 1 0 0,1-1-1 0 0,0 1 1 0 0,0-1 0 0 0,0 0-1 0 0,0 0 1 0 0,0 0 0 0 0,1-1-1 0 0,-1 1 1 0 0,1-1-1 0 0,-1 0 1 0 0,1 0 0 0 0,0 0-1 0 0,0 0 1 0 0,0-1 0 0 0,0 1-1 0 0,0-1 1 0 0,6 1-1 0 0,-5-2-8 0 0,0 0 0 0 0,0-1 0 0 0,0 1-1 0 0,0-1 1 0 0,0 0 0 0 0,0 0-1 0 0,0-1 1 0 0,0 0 0 0 0,0 1-1 0 0,-1-2 1 0 0,1 1 0 0 0,4-3-1 0 0,22-17-1610 0 0,-2-2-3960 0 0,-13 10-628 0 0,-7 6-1509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44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487 4 13195 0 0,'0'-1'280'0'0,"-1"1"1"0"0,1 0-1 0 0,-1-1 0 0 0,1 1 1 0 0,0 0-1 0 0,-1 0 1 0 0,1-1-1 0 0,-1 1 0 0 0,1 0 1 0 0,-1 0-1 0 0,1 0 1 0 0,-1 0-1 0 0,1 0 1 0 0,-1 0-1 0 0,1 0 0 0 0,-1 0 1 0 0,1 0-1 0 0,-1 0 1 0 0,1 0-1 0 0,-1 0 0 0 0,1 0 1 0 0,-2 0-1 0 0,-13 8 1954 0 0,-13 15-1809 0 0,26-21 5 0 0,-62 52 936 0 0,-106 69 0 0 0,88-76-1156 0 0,56-34 37 0 0,0 2-1 0 0,-31 24 1 0 0,56-39-243 0 0,1 0-1 0 0,0 1 1 0 0,-1-1 0 0 0,1 0 0 0 0,0 0-1 0 0,0 1 1 0 0,-1-1 0 0 0,1 0 0 0 0,0 1-1 0 0,0-1 1 0 0,-1 0 0 0 0,1 1-1 0 0,0-1 1 0 0,0 1 0 0 0,0-1 0 0 0,0 0-1 0 0,0 1 1 0 0,0-1 0 0 0,-1 1 0 0 0,1-1-1 0 0,0 0 1 0 0,0 1 0 0 0,0-1-1 0 0,0 1 1 0 0,0-1 0 0 0,1 0 0 0 0,-1 1-1 0 0,0-1 1 0 0,0 1 0 0 0,0-1 0 0 0,0 1-1 0 0,12 12 76 0 0,18 5 38 0 0,219 98 388 0 0,-193-88-593 0 0,-47-23-74 0 0,0 0 0 0 0,0 1 0 0 0,-1-1 0 0 0,0 2 0 0 0,11 10 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45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12 512 11354 0 0,'-11'10'6363'0'0,"11"-10"-6256"0"0,0 0 0 0 0,0 0 1 0 0,0 1-1 0 0,0-1 0 0 0,0 0 1 0 0,0 0-1 0 0,0 0 0 0 0,0 0 1 0 0,0 0-1 0 0,0 1 0 0 0,0-1 1 0 0,0 0-1 0 0,1 3 2254 0 0,-1-3-2254 0 0,0 0 1 0 0,0 0-1 0 0,1 0 0 0 0,-1 0 1 0 0,0 0-1 0 0,0 0 0 0 0,0 0 1 0 0,0 0-1 0 0,0 0 0 0 0,0 0 1 0 0,1 0-1 0 0,-1 0 0 0 0,0 0 1 0 0,2-28 1737 0 0,4-18-2135 0 0,2 1-1 0 0,16-50 0 0 0,-5 20-218 0 0,-13 49 306 0 0,0-2 71 0 0,0 0-1 0 0,3 0 1 0 0,0 0 0 0 0,23-45-1 0 0,-32 71 169 0 0,1 0-1 0 0,0 1 1 0 0,0-1-1 0 0,0 0 0 0 0,-1 1 1 0 0,2 0-1 0 0,-1-1 1 0 0,0 1-1 0 0,0 0 0 0 0,0-1 1 0 0,1 1-1 0 0,-1 0 1 0 0,0 0-1 0 0,1 0 0 0 0,-1 0 1 0 0,1 0-1 0 0,0 0 1 0 0,-1 1-1 0 0,1-1 0 0 0,-1 0 1 0 0,4 0-1 0 0,-3 1 22 0 0,-1 1-1 0 0,1-1 1 0 0,-1 1-1 0 0,0-1 0 0 0,1 1 1 0 0,-1-1-1 0 0,0 1 1 0 0,0 0-1 0 0,0 0 1 0 0,1 0-1 0 0,-1 0 1 0 0,0 0-1 0 0,0 0 1 0 0,0 0-1 0 0,0 0 1 0 0,0 0-1 0 0,-1 0 0 0 0,1 0 1 0 0,0 1-1 0 0,0 1 1 0 0,5 8 296 0 0,-1 0 0 0 0,-1 1 0 0 0,0 0 0 0 0,4 20 1 0 0,10 90 1182 0 0,-13-78-1177 0 0,2-1-1 0 0,23 82 0 0 0,-29-122-581 0 0,0 0 1 0 0,0 0-1 0 0,1 0 1 0 0,-1 1-1 0 0,1-2 0 0 0,0 1 1 0 0,0 0-1 0 0,3 4 1 0 0,-3-6-1290 0 0,-2-1 1386 0 0,0 0 0 0 0,0 0 0 0 0,0 0 0 0 0,0 0 0 0 0,1 0 0 0 0,-1 0 0 0 0,0 0 0 0 0,0 0 0 0 0,0 0 0 0 0,0 0 0 0 0,1 0 0 0 0,-1 0 0 0 0,0-1 0 0 0,0 1 0 0 0,0 0 0 0 0,0 0 0 0 0,1 0 0 0 0,0-2-2142 0 0,2-20-7573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45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16 13499 0 0,'-1'0'129'0'0,"1"0"0"0"0,0 0 1 0 0,0 0-1 0 0,-1 0 0 0 0,1 0 0 0 0,0 0 1 0 0,0 0-1 0 0,-1 0 0 0 0,1 0 0 0 0,0-1 1 0 0,0 1-1 0 0,-1 0 0 0 0,1 0 0 0 0,0 0 1 0 0,0 0-1 0 0,-1 0 0 0 0,1 0 0 0 0,0-1 1 0 0,0 1-1 0 0,0 0 0 0 0,0 0 0 0 0,-1 0 1 0 0,1 0-1 0 0,0-1 0 0 0,0 1 1 0 0,0 0-1 0 0,0 0 0 0 0,-1 0 0 0 0,1-1 1 0 0,0 1-1 0 0,0 0 0 0 0,0 0 0 0 0,0-1 1 0 0,0 1-1 0 0,0 0 0 0 0,0 0 0 0 0,0-1 1 0 0,0 1-1 0 0,0 0 0 0 0,0 0 0 0 0,0-1 1 0 0,0 1-1 0 0,0 0 0 0 0,0-1 0 0 0,15-2 1921 0 0,42 5-3432 0 0,-33-1 904 0 0,24-3-3406 0 0,-16-2-1472 0 0,-19 2-996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45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16 11795 0 0,'-27'-4'4980'0'0,"14"2"327"0"0,32 2-2916 0 0,125-5-503 0 0,-72 2-3043 0 0,1 1-5498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09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82 7362 0 0,'-2'-4'1306'0'0,"-2"-6"4129"0"0,-5 15-1993 0 0,-4 4-3535 0 0,3-2 356 0 0,1 1 0 0 0,0-1 1 0 0,0 1-1 0 0,1 1 1 0 0,0 0-1 0 0,-9 12 0 0 0,14-17-239 0 0,0 0-1 0 0,0 1 0 0 0,1 0 0 0 0,-1-1 1 0 0,1 1-1 0 0,0 0 0 0 0,0 0 0 0 0,0 0 1 0 0,1 0-1 0 0,0 1 0 0 0,0-1 1 0 0,0 0-1 0 0,1 0 0 0 0,0 1 0 0 0,0-1 1 0 0,0 6-1 0 0,0-9-24 0 0,1-1 0 0 0,-1 0-1 0 0,0 0 1 0 0,1 0 0 0 0,-1 0 0 0 0,1 1 0 0 0,-1-1 0 0 0,1 0-1 0 0,-1 0 1 0 0,1 0 0 0 0,0 0 0 0 0,-1 0 0 0 0,1 0 0 0 0,0 0-1 0 0,0 0 1 0 0,0-1 0 0 0,0 1 0 0 0,0 0 0 0 0,0 0 0 0 0,0-1-1 0 0,0 1 1 0 0,0 0 0 0 0,2 0 0 0 0,-1-1 8 0 0,1 1 1 0 0,-1-1-1 0 0,1 0 0 0 0,-1 0 0 0 0,1 0 1 0 0,-1 0-1 0 0,0 0 0 0 0,1 0 1 0 0,-1-1-1 0 0,1 1 0 0 0,2-2 0 0 0,2 0-34 0 0,1-1 0 0 0,-2 0-1 0 0,1-1 1 0 0,0 0 0 0 0,-1 0-1 0 0,12-9 1 0 0,-6 2-154 0 0,-1-1-1 0 0,0 0 1 0 0,-1-1 0 0 0,0 0 0 0 0,12-21 0 0 0,-19 29 118 0 0,0-1-1 0 0,-1 1 1 0 0,0-1 0 0 0,0 1 0 0 0,0-1 0 0 0,0 0 0 0 0,-1 0-1 0 0,0 0 1 0 0,0 0 0 0 0,0 0 0 0 0,-1 0 0 0 0,0 0 0 0 0,0 0-1 0 0,-1 0 1 0 0,0 0 0 0 0,0 0 0 0 0,0 1 0 0 0,-3-8 0 0 0,4 12 34 0 0,-1 0 1 0 0,1 0-1 0 0,0 0 0 0 0,-1 0 1 0 0,1 0-1 0 0,-1 0 1 0 0,0 0-1 0 0,1 0 0 0 0,-1 0 1 0 0,0 0-1 0 0,0 1 1 0 0,1-1-1 0 0,-1 0 1 0 0,0 1-1 0 0,0-1 0 0 0,0 1 1 0 0,0-1-1 0 0,0 1 1 0 0,0-1-1 0 0,0 1 1 0 0,0-1-1 0 0,0 1 0 0 0,0 0 1 0 0,0 0-1 0 0,0-1 1 0 0,-2 1-1 0 0,1 0-51 0 0,-1 1 0 0 0,0-1 0 0 0,0 0 0 0 0,1 1 1 0 0,-1 0-1 0 0,1 0 0 0 0,-1 0 0 0 0,0 0 0 0 0,1 0 0 0 0,-4 2 0 0 0,1 0-482 0 0,1 0 1 0 0,-1 0-1 0 0,1 0 0 0 0,0 1 0 0 0,0-1 1 0 0,0 1-1 0 0,0 0 0 0 0,1 1 0 0 0,-1-1 1 0 0,-4 8-1 0 0,6-2-1915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46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12235 0 0,'-1'0'368'0'0,"0"0"0"0"0,1 0 0 0 0,-1 0 0 0 0,0 0 0 0 0,0 0 0 0 0,1 0 0 0 0,-1 1 0 0 0,0-1 0 0 0,1 0 0 0 0,-1 1 0 0 0,0-1 0 0 0,1 0 0 0 0,-1 1 0 0 0,1-1 0 0 0,-1 1 0 0 0,0-1 0 0 0,1 1 0 0 0,-1-1 0 0 0,1 1 1 0 0,-1-1-1 0 0,1 1 0 0 0,-1 1 0 0 0,-6 21 2707 0 0,5 32-2979 0 0,3-42 809 0 0,-2 68-143 0 0,3 108 186 0 0,11-65-667 0 0,-14-123-276 0 0,1 0 0 0 0,0 0 0 0 0,0 0 0 0 0,1 0 0 0 0,-1 0 0 0 0,0 0 0 0 0,0 0 0 0 0,0 0 0 0 0,1 0 0 0 0,-1 0 0 0 0,0 0 0 0 0,1 0 0 0 0,-1-1 0 0 0,1 1 0 0 0,-1 0 0 0 0,1 0 0 0 0,0 0 0 0 0,-1-1 0 0 0,1 1 0 0 0,0 0 1 0 0,-1 0-1 0 0,1-1 0 0 0,0 1 0 0 0,0-1 0 0 0,0 1 0 0 0,-1-1 0 0 0,1 1 0 0 0,0-1 0 0 0,0 1 0 0 0,0-1 0 0 0,0 0 0 0 0,0 0 0 0 0,0 1 0 0 0,0-1 0 0 0,0 0 0 0 0,0 0 0 0 0,1 0 0 0 0,3-1 28 0 0,0 0 1 0 0,-1-1 0 0 0,1 1-1 0 0,-1-1 1 0 0,0 0 0 0 0,8-5-1 0 0,1 0-78 0 0,2 1-482 0 0,1 0-1 0 0,0 2 0 0 0,0 0 0 0 0,0 0 0 0 0,28-1 1 0 0,-1-1-4717 0 0,-2-3-4355 0 0,-30 5 3517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46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6 7602 0 0,'-2'-1'590'0'0,"0"0"1"0"0,0 0-1 0 0,-1 1 0 0 0,1-1 1 0 0,0 0-1 0 0,0 1 1 0 0,-1 0-1 0 0,1-1 1 0 0,0 1-1 0 0,0 0 1 0 0,-1 0-1 0 0,1 0 0 0 0,0 0 1 0 0,-1 1-1 0 0,1-1 1 0 0,0 1-1 0 0,0-1 1 0 0,-4 3-1 0 0,1-1-222 0 0,1 0 1 0 0,1 0-1 0 0,-1 1 0 0 0,0 0 0 0 0,0 0 1 0 0,1 0-1 0 0,0 0 0 0 0,0 0 1 0 0,-3 5-1 0 0,-2 2-148 0 0,1 0-1 0 0,1 1 1 0 0,0 0 0 0 0,0 0 0 0 0,1 1-1 0 0,-4 14 1 0 0,7-19-153 0 0,1-1-1 0 0,0 1 0 0 0,0 0 1 0 0,1 0-1 0 0,0 0 1 0 0,0 0-1 0 0,0 0 1 0 0,1 0-1 0 0,0 0 1 0 0,1 0-1 0 0,-1 0 1 0 0,1-1-1 0 0,5 13 0 0 0,-5-16-57 0 0,0 1 0 0 0,0 0 0 0 0,0-1 0 0 0,0 1 0 0 0,0-1 0 0 0,1 0 0 0 0,-1 0 0 0 0,1 0 0 0 0,0 0 0 0 0,0 0 0 0 0,0-1 0 0 0,0 1 0 0 0,1-1 0 0 0,-1 0 0 0 0,1 0 0 0 0,-1 0 0 0 0,1 0-1 0 0,0-1 1 0 0,0 1 0 0 0,0-1 0 0 0,-1 0 0 0 0,1 0 0 0 0,0 0 0 0 0,0-1 0 0 0,5 1 0 0 0,-5-2-21 0 0,1 1 0 0 0,0-1 1 0 0,-1 0-1 0 0,1-1 0 0 0,-1 1 0 0 0,1-1 1 0 0,-1 1-1 0 0,0-1 0 0 0,0-1 0 0 0,0 1 0 0 0,0 0 1 0 0,0-1-1 0 0,0 0 0 0 0,-1 0 0 0 0,1 0 0 0 0,-1-1 1 0 0,0 1-1 0 0,0-1 0 0 0,5-6 0 0 0,-3 1-61 0 0,1 0 0 0 0,-1 1 0 0 0,-1-2-1 0 0,0 1 1 0 0,0 0 0 0 0,-1-1 0 0 0,5-19 0 0 0,-8 22 52 0 0,0 1 0 0 0,0 0 1 0 0,-1 0-1 0 0,1 0 0 0 0,-1 0 1 0 0,-1 0-1 0 0,1 0 0 0 0,-1 0 1 0 0,0 0-1 0 0,0 0 0 0 0,-1 1 1 0 0,0-1-1 0 0,0 1 0 0 0,0-1 1 0 0,-1 1-1 0 0,1 0 0 0 0,-1 1 1 0 0,-1-1-1 0 0,-7-7 0 0 0,8 9-119 0 0,0 0 1 0 0,1 0-1 0 0,-1 0 0 0 0,-1 1 0 0 0,1-1 0 0 0,0 1 0 0 0,0 0 0 0 0,-1 1 0 0 0,1-1 1 0 0,-1 1-1 0 0,-8-2 0 0 0,10 3-230 0 0,0-1 0 0 0,-1 1 0 0 0,1 1-1 0 0,-1-1 1 0 0,1 0 0 0 0,-1 1 0 0 0,1 0 0 0 0,0-1 0 0 0,-1 1 0 0 0,1 1 0 0 0,0-1-1 0 0,0 0 1 0 0,0 1 0 0 0,0 0 0 0 0,0 0 0 0 0,0-1 0 0 0,-4 5 0 0 0,-2 5-5121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47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47 10178 0 0,'-10'-4'2840'0'0,"8"4"-2405"0"0,1-1 0 0 0,-1 1 0 0 0,1-1-1 0 0,-1 1 1 0 0,0-1 0 0 0,1 0 0 0 0,-1 1 0 0 0,1-1-1 0 0,-1 0 1 0 0,1 0 0 0 0,0 0 0 0 0,-1 0 0 0 0,1-1-1 0 0,0 1 1 0 0,0 0 0 0 0,0 0 0 0 0,-2-3-1 0 0,31 1-77 0 0,25-2-444 0 0,-19 3-1017 0 0,65-13 1 0 0,-102 29 4118 0 0,0 52-1704 0 0,6-18-793 0 0,3 0-1 0 0,1 0 1 0 0,3-1 0 0 0,16 50 0 0 0,-19-71-374 0 0,-6-24-127 0 0,0 0 1 0 0,-1 1 0 0 0,1-1 0 0 0,-1 1 0 0 0,0-1 0 0 0,1 1 0 0 0,-1-1-1 0 0,0 1 1 0 0,-1-1 0 0 0,1 1 0 0 0,0-1 0 0 0,-2 5 0 0 0,1-6 9 0 0,1 0 0 0 0,-1 1 1 0 0,0-1-1 0 0,1 0 0 0 0,-1 0 0 0 0,0 0 1 0 0,0 0-1 0 0,0 0 0 0 0,0 0 1 0 0,0 0-1 0 0,0 0 0 0 0,0 0 1 0 0,0 0-1 0 0,-1-1 0 0 0,1 1 0 0 0,0 0 1 0 0,-2 0-1 0 0,-3 0 17 0 0,0 1 0 0 0,-1-1 0 0 0,1-1 0 0 0,0 1 0 0 0,-1-1 0 0 0,1 0 0 0 0,0 0 0 0 0,-12-3-1 0 0,0 1-228 0 0,-27-5-77 0 0,18-4-4225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49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14115 0 0,'-2'0'241'0'0,"1"0"-1"0"0,0 1 1 0 0,0 0 0 0 0,0-1 0 0 0,0 1-1 0 0,0 0 1 0 0,-1-1 0 0 0,1 1-1 0 0,0 0 1 0 0,1 0 0 0 0,-1 0 0 0 0,0 0-1 0 0,0 0 1 0 0,0 0 0 0 0,1 0-1 0 0,-1 0 1 0 0,0 0 0 0 0,1 0 0 0 0,-2 3-1 0 0,-11 28 268 0 0,10-25 15 0 0,-30 71 1813 0 0,14-36-1582 0 0,2-1 0 0 0,-15 59 1 0 0,32-98-931 0 0,-1 0 1 0 0,1-1 0 0 0,0 1 0 0 0,-1 0 0 0 0,1 0 0 0 0,0 0 0 0 0,0 0-1 0 0,1 0 1 0 0,-1 0 0 0 0,0-1 0 0 0,1 4 0 0 0,6-1-4568 0 0,5-11-1557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50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49 12083 0 0,'0'0'174'0'0,"0"-1"0"0"0,0 1 0 0 0,0-1-1 0 0,-1 0 1 0 0,1 1 0 0 0,0-1 0 0 0,-1 1 0 0 0,1-1 0 0 0,0 0 0 0 0,-1 1 0 0 0,1-1 0 0 0,-1 1 0 0 0,1 0 0 0 0,-1-1 0 0 0,1 1 0 0 0,-1-1 0 0 0,0 1 0 0 0,1 0 0 0 0,-1-1 0 0 0,1 1 0 0 0,-1 0 0 0 0,0-1 0 0 0,1 1 0 0 0,-1 0 0 0 0,1 0 0 0 0,-1 0 0 0 0,0 0 0 0 0,1 0 0 0 0,-1 0 0 0 0,0 0 0 0 0,1 0 0 0 0,-1 0 0 0 0,0 0 0 0 0,1 0 0 0 0,-1 0 0 0 0,0 0 0 0 0,1 0 0 0 0,-1 1 0 0 0,0-1 0 0 0,1 0 0 0 0,-1 1 0 0 0,0-1 0 0 0,-18 27 363 0 0,12-14-135 0 0,0-1-88 0 0,0 0-1 0 0,0 1 1 0 0,1 0-1 0 0,1 0 0 0 0,-8 27 1 0 0,13-37-272 0 0,-1 0 1 0 0,1-1-1 0 0,0 1 0 0 0,0 0 1 0 0,0 0-1 0 0,0 0 0 0 0,0-1 1 0 0,0 1-1 0 0,1 0 1 0 0,-1 0-1 0 0,1-1 0 0 0,0 1 1 0 0,0 0-1 0 0,0-1 0 0 0,2 5 1 0 0,-1-5-34 0 0,0 0 1 0 0,0 0 0 0 0,0 0-1 0 0,0-1 1 0 0,0 1 0 0 0,1 0 0 0 0,-1-1-1 0 0,1 0 1 0 0,-1 1 0 0 0,1-1-1 0 0,-1 0 1 0 0,1 0 0 0 0,-1-1-1 0 0,1 1 1 0 0,0 0 0 0 0,-1-1 0 0 0,1 0-1 0 0,0 1 1 0 0,3-1 0 0 0,3 0-55 0 0,-1-1 0 0 0,1 0 0 0 0,0 0 0 0 0,-1 0 0 0 0,1-1 0 0 0,-1-1 0 0 0,0 1 0 0 0,0-1 0 0 0,0-1 0 0 0,11-5 0 0 0,-7 2-41 0 0,-1 0-1 0 0,0 0 1 0 0,-1-1-1 0 0,0 0 1 0 0,0-1-1 0 0,10-12 0 0 0,-18 19 97 0 0,0 0 0 0 0,0-1-1 0 0,0 1 1 0 0,-1-1-1 0 0,1 0 1 0 0,-1 1-1 0 0,0-1 1 0 0,1 0-1 0 0,-1 0 1 0 0,0 0 0 0 0,-1 0-1 0 0,1 0 1 0 0,-1 0-1 0 0,1 0 1 0 0,-1 0-1 0 0,0 0 1 0 0,0 0-1 0 0,0 0 1 0 0,-1-6 0 0 0,0 5 32 0 0,-1 0 0 0 0,1-1 0 0 0,-1 1 1 0 0,0 0-1 0 0,0 0 0 0 0,-1 0 0 0 0,1 0 1 0 0,-1 0-1 0 0,0 0 0 0 0,0 1 0 0 0,0-1 1 0 0,-5-2-1 0 0,4 1-28 0 0,-1 1 1 0 0,-1 0 0 0 0,1 0-1 0 0,-1 0 1 0 0,1 1 0 0 0,-1 0-1 0 0,0 0 1 0 0,0 0 0 0 0,0 1-1 0 0,-1 0 1 0 0,1 0 0 0 0,-1 1-1 0 0,1 0 1 0 0,-1 0 0 0 0,1 0-1 0 0,-1 1 1 0 0,1 0 0 0 0,-10 1-1 0 0,12 0-302 0 0,0 0 0 0 0,1 0 0 0 0,-1 0 0 0 0,1 1 0 0 0,-1 0 0 0 0,1-1 0 0 0,0 1 0 0 0,0 1 0 0 0,-1-1 0 0 0,2 0 0 0 0,-1 1 0 0 0,0-1 0 0 0,-2 4 0 0 0,3-3-572 0 0,0-1 0 0 0,0 1 1 0 0,1 0-1 0 0,-1 0 0 0 0,1-1 0 0 0,0 1 1 0 0,0 0-1 0 0,0 0 0 0 0,0 0 0 0 0,0 4 1 0 0,0 4-5369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50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11947 0 0,'-3'0'292'0'0,"1"1"1"0"0,0-1-1 0 0,0 1 1 0 0,0-1-1 0 0,0 1 1 0 0,0 0-1 0 0,0 0 1 0 0,0 0 0 0 0,0 0-1 0 0,0 1 1 0 0,0-1-1 0 0,0 0 1 0 0,1 1-1 0 0,-1-1 1 0 0,1 1 0 0 0,-1 0-1 0 0,1-1 1 0 0,-1 1-1 0 0,1 0 1 0 0,0 0-1 0 0,0 0 1 0 0,-2 3-1 0 0,-3 10 467 0 0,-1 0 0 0 0,-4 19-1 0 0,-1-1 1120 0 0,9-25-1673 0 0,0-1 0 0 0,0 1 0 0 0,1 0 0 0 0,0 0 0 0 0,0 0 0 0 0,1 1 0 0 0,0-1 0 0 0,0 0 0 0 0,1 14 1 0 0,1-19-188 0 0,-1-1 1 0 0,1 1 0 0 0,-1 0 0 0 0,1 0 0 0 0,0-1 0 0 0,0 1-1 0 0,0 0 1 0 0,0-1 0 0 0,1 1 0 0 0,-1-1 0 0 0,1 0 0 0 0,-1 1 0 0 0,1-1-1 0 0,0 0 1 0 0,0 0 0 0 0,0 0 0 0 0,0 0 0 0 0,0 0 0 0 0,0 0 0 0 0,1-1-1 0 0,-1 1 1 0 0,1-1 0 0 0,-1 0 0 0 0,1 0 0 0 0,-1 0 0 0 0,1 0 0 0 0,0 0-1 0 0,-1 0 1 0 0,1 0 0 0 0,0-1 0 0 0,4 1 0 0 0,1-1-40 0 0,0 0 1 0 0,-1 0 0 0 0,1-1-1 0 0,0 1 1 0 0,-1-2 0 0 0,1 1-1 0 0,-1-1 1 0 0,1 0 0 0 0,-1-1-1 0 0,0 0 1 0 0,0 0 0 0 0,0 0-1 0 0,0-1 1 0 0,-1 0 0 0 0,0 0-1 0 0,1-1 1 0 0,-1 1-1 0 0,-1-2 1 0 0,1 1 0 0 0,-1 0-1 0 0,0-1 1 0 0,0 0 0 0 0,-1-1-1 0 0,1 1 1 0 0,-1-1 0 0 0,3-7-1 0 0,-5 9 17 0 0,-1-1 0 0 0,1 1 0 0 0,-1 0 0 0 0,0-1 0 0 0,-1 1 0 0 0,0 0 0 0 0,1-1-1 0 0,-2 1 1 0 0,1 0 0 0 0,-1-1 0 0 0,1 1 0 0 0,-1 0 0 0 0,-1-1 0 0 0,1 1 0 0 0,-1 0 0 0 0,0 0-1 0 0,0 0 1 0 0,-1 0 0 0 0,1 1 0 0 0,-1-1 0 0 0,0 1 0 0 0,0-1 0 0 0,-1 1 0 0 0,1 0 0 0 0,-1 0-1 0 0,0 0 1 0 0,0 1 0 0 0,0 0 0 0 0,-1-1 0 0 0,1 1 0 0 0,-1 1 0 0 0,1-1 0 0 0,-1 1 0 0 0,0-1-1 0 0,0 2 1 0 0,0-1 0 0 0,0 0 0 0 0,-1 1 0 0 0,1 0 0 0 0,0 0 0 0 0,-1 1 0 0 0,1-1 0 0 0,0 1-1 0 0,-1 0 1 0 0,1 1 0 0 0,-1-1 0 0 0,-8 3 0 0 0,6 0-563 0 0,1-1 1 0 0,0 1-1 0 0,0 1 1 0 0,0-1-1 0 0,0 1 1 0 0,-9 8-1 0 0,-17 19-7815 0 0,23-19 651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52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5 14091 0 0,'-5'-5'11713'0'0,"7"7"-11102"0"0,-3-4-482 0 0,-1 11-138 0 0,0-1-1 0 0,0 0 1 0 0,-1 0 0 0 0,0 0-1 0 0,-1 0 1 0 0,1-1-1 0 0,-2 1 1 0 0,-8 13-1 0 0,-4 7 3 0 0,-57 122 55 0 0,70-134-1271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52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18 6873 0 0,'7'2'10827'0'0,"-6"-2"-10635"0"0,-3 0-16 0 0,0 1-1 0 0,0 0 1 0 0,0-1 0 0 0,0 1-1 0 0,0 0 1 0 0,0 0 0 0 0,0 0-1 0 0,1 0 1 0 0,-1 1 0 0 0,0-1-1 0 0,1 0 1 0 0,-1 1 0 0 0,1-1-1 0 0,-3 4 1 0 0,-20 25 849 0 0,21-25-815 0 0,-3 3-117 0 0,1 2 0 0 0,0-1 1 0 0,1 1-1 0 0,0-1 0 0 0,1 1 0 0 0,0 0 0 0 0,0 0 1 0 0,1 1-1 0 0,0-1 0 0 0,1 0 0 0 0,0 1 0 0 0,1 20 1 0 0,0-25-31 0 0,1-1 1 0 0,0 1-1 0 0,0-1 1 0 0,0 0-1 0 0,1 1 1 0 0,0-1-1 0 0,0 0 1 0 0,0 0-1 0 0,0 0 1 0 0,1 0-1 0 0,5 7 1 0 0,-5-9-45 0 0,0 0 0 0 0,0 0 0 0 0,0-1 0 0 0,0 1 0 0 0,0-1-1 0 0,1 0 1 0 0,-1 0 0 0 0,1 0 0 0 0,-1 0 0 0 0,1 0 0 0 0,0-1 0 0 0,0 1 0 0 0,0-1 0 0 0,-1 0 0 0 0,1-1 0 0 0,0 1 0 0 0,6 0 0 0 0,-2-2-32 0 0,1 1 0 0 0,-1-1 0 0 0,0 0-1 0 0,0-1 1 0 0,0 0 0 0 0,-1 0 0 0 0,1 0 0 0 0,0-1 0 0 0,-1-1-1 0 0,0 1 1 0 0,1-1 0 0 0,7-6 0 0 0,-6 4-1 0 0,0-1-1 0 0,-1 1 1 0 0,1-2 0 0 0,-1 1 0 0 0,-1-1 0 0 0,1 0 0 0 0,-2-1 0 0 0,10-14-1 0 0,-13 17 43 0 0,-1 1-1 0 0,0-1 0 0 0,0 0 0 0 0,-1 0 1 0 0,1-1-1 0 0,-1 1 0 0 0,-1 0 0 0 0,1 0 1 0 0,-1 0-1 0 0,0-1 0 0 0,-1 1 1 0 0,1 0-1 0 0,-1 0 0 0 0,0 0 0 0 0,-1 0 1 0 0,1 0-1 0 0,-1 0 0 0 0,-1 0 0 0 0,1 0 1 0 0,-1 1-1 0 0,0-1 0 0 0,0 1 0 0 0,-1-1 1 0 0,1 1-1 0 0,-6-5 0 0 0,6 5-131 0 0,-1 1 0 0 0,1 0 0 0 0,-1 1 1 0 0,0-1-1 0 0,0 1 0 0 0,0-1 0 0 0,0 1 0 0 0,0 1 0 0 0,-1-1 0 0 0,1 0 0 0 0,-1 1 0 0 0,0 0 0 0 0,0 0 0 0 0,0 1 1 0 0,0-1-1 0 0,0 1 0 0 0,0 0 0 0 0,0 0 0 0 0,0 1 0 0 0,0-1 0 0 0,-1 1 0 0 0,1 0 0 0 0,0 1 0 0 0,0-1 0 0 0,0 1 0 0 0,0 0 1 0 0,0 1-1 0 0,0-1 0 0 0,0 1 0 0 0,-7 3 0 0 0,-11 11-5137 0 0,9-2-2309 0 0,5-6 1331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53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8 13035 0 0,'-10'-8'6930'0'0,"7"10"-5544"0"0,7 17-9384 0 0,-2-12 3892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53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12979 0 0,'-5'2'3545'0'0,"1"-1"-2265"0"0,-1 3-480 0 0,2-4-264 0 0,3 1 120 0 0,0 1-544 0 0,0-1-168 0 0,2 2-152 0 0,-1 0 72 0 0,2 0-280 0 0,0-1-176 0 0,0 1-304 0 0,0-1-425 0 0,1-1-351 0 0,0 2-600 0 0,-1-1 71 0 0</inkml:trace>
  <inkml:trace contextRef="#ctx0" brushRef="#br0" timeOffset="1">52 169 16428 0 0,'-4'0'2504'0'0,"1"0"-1168"0"0,-2 0-600 0 0,2 2-183 0 0,1-2-265 0 0,1 2-184 0 0,-1-2-8 0 0,2-2-952 0 0,0 4-41 0 0,0 1-535 0 0,-1 3-3697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09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 10362 0 0,'-1'10'8459'0'0,"-10"33"-5865"0"0,-44 138-1049 0 0,41-135-6144 0 0,1 0-5423 0 0,10-39 4724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56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24 11995 0 0,'-1'21'8614'0'0,"-3"4"-4323"0"0,-14 57-4186 0 0,9-43 968 0 0,2-10-920 0 0,3-18-99 0 0,1 1 0 0 0,1 1 0 0 0,-2 20 0 0 0,17-69-159 0 0,-5 17-158 0 0,5-15-712 0 0,26-52-1 0 0,-32 72 921 0 0,2 0-1 0 0,0 1 0 0 0,0 0 0 0 0,1 1 0 0 0,1-1 0 0 0,13-10 0 0 0,-23 22 74 0 0,-1 0 0 0 0,1 0 0 0 0,0 0 1 0 0,0 0-1 0 0,0 0 0 0 0,0 1 0 0 0,0-1 0 0 0,0 0 0 0 0,0 1 0 0 0,0-1 1 0 0,0 1-1 0 0,0-1 0 0 0,0 1 0 0 0,0 0 0 0 0,0-1 0 0 0,0 1 0 0 0,0 0 1 0 0,0 0-1 0 0,1 0 0 0 0,-1-1 0 0 0,0 1 0 0 0,0 0 0 0 0,0 1 0 0 0,0-1 1 0 0,0 0-1 0 0,1 0 0 0 0,0 1 0 0 0,0 0 26 0 0,-1 0-1 0 0,0 1 1 0 0,0-1-1 0 0,0 0 1 0 0,0 1-1 0 0,0-1 1 0 0,0 1-1 0 0,0-1 1 0 0,0 1-1 0 0,0-1 1 0 0,-1 1 0 0 0,1 0-1 0 0,-1-1 1 0 0,1 1-1 0 0,-1 3 1 0 0,2 7 141 0 0,-1 1 1 0 0,0-1 0 0 0,-3 25-1 0 0,-6 21 97 0 0,4-32-152 0 0,-2 44 0 0 0,7-75-169 0 0,0 1 1 0 0,1-1 0 0 0,-1 1 0 0 0,1 0 0 0 0,0-1 0 0 0,1 1 0 0 0,-1 0 0 0 0,4-4-1 0 0,6-12-356 0 0,3-15-340 0 0,20-38-536 0 0,-32 67 1226 0 0,2-1 0 0 0,-1 0 0 0 0,1 1 0 0 0,0 0 0 0 0,0 0 0 0 0,0 1 0 0 0,12-10 0 0 0,-17 15 84 0 0,1-1 0 0 0,-1 1 1 0 0,1-1-1 0 0,-1 1 0 0 0,1 0 0 0 0,0-1 1 0 0,-1 1-1 0 0,1 0 0 0 0,0-1 0 0 0,0 1 1 0 0,-1 0-1 0 0,1 0 0 0 0,0-1 0 0 0,0 1 1 0 0,-1 0-1 0 0,1 0 0 0 0,0 0 0 0 0,0 0 1 0 0,-1 0-1 0 0,1 0 0 0 0,0 0 0 0 0,0 0 1 0 0,-1 1-1 0 0,1-1 0 0 0,0 0 0 0 0,0 0 1 0 0,-1 1-1 0 0,1-1 0 0 0,0 0 0 0 0,-1 1 0 0 0,1-1 1 0 0,1 1-1 0 0,-1 1 60 0 0,1 0 1 0 0,-1 0-1 0 0,1 0 0 0 0,-1 0 0 0 0,0 0 1 0 0,0 1-1 0 0,0-1 0 0 0,0 0 0 0 0,-1 1 1 0 0,2 3-1 0 0,0 5 140 0 0,-1 0-1 0 0,1 1 1 0 0,-2 19 0 0 0,-7 79-878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5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8 17620 0 0,'0'0'62'0'0,"-16"-8"5423"0"0,26 15-3641 0 0,18 6-4183 0 0,2-2-5491 0 0,-22-8 4228 0 0,1 0-3445 0 0</inkml:trace>
  <inkml:trace contextRef="#ctx0" brushRef="#br0" timeOffset="1">110 173 12763 0 0,'-5'6'593'0'0,"1"2"0"0"0,0-1 0 0 0,0 0 0 0 0,1 1 0 0 0,0 0 0 0 0,0-1 0 0 0,1 1 0 0 0,-2 11 0 0 0,3-11-481 0 0,1 1 0 0 0,0 0 0 0 0,0 0 0 0 0,1-1 0 0 0,0 1-1 0 0,0 0 1 0 0,1-1 0 0 0,0 1 0 0 0,1-1 0 0 0,0 0 0 0 0,0 0 0 0 0,6 10 0 0 0,-1-7-2093 0 0,-8-11 1642 0 0,0 0-1 0 0,1 1 1 0 0,-1-1-1 0 0,1 0 1 0 0,-1 0-1 0 0,1 0 1 0 0,-1 1-1 0 0,1-1 1 0 0,0 0 0 0 0,-1 0-1 0 0,1 0 1 0 0,-1 0-1 0 0,1 0 1 0 0,-1 0-1 0 0,1 0 1 0 0,-1 0-1 0 0,1 0 1 0 0,-1 0-1 0 0,1 0 1 0 0,0 0 0 0 0,0-1-1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3:57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1 12851 0 0,'-1'0'452'0'0,"-1"1"0"0"0,1 0 0 0 0,0 0-1 0 0,0 0 1 0 0,-1 0 0 0 0,1 0 0 0 0,0 0 0 0 0,0 1 0 0 0,0-1 0 0 0,0 0 0 0 0,1 0 0 0 0,-3 3 0 0 0,-5 23 2016 0 0,4 33-1533 0 0,4-45-122 0 0,-3 37 370 0 0,1-13-627 0 0,0 0 1 0 0,3 0-1 0 0,5 39 0 0 0,-5-71-519 0 0,0-1 1 0 0,1 1 0 0 0,0-1-1 0 0,0 0 1 0 0,0 0 0 0 0,0 0 0 0 0,1 0-1 0 0,0 0 1 0 0,0 0 0 0 0,7 7-1 0 0,-11-47-883 0 0,-1 29 680 0 0,1 1 0 0 0,-1 0 1 0 0,0 1-1 0 0,0-1 1 0 0,0 0-1 0 0,-1 1 1 0 0,1-1-1 0 0,-1 1 1 0 0,0-1-1 0 0,0 1 1 0 0,0 0-1 0 0,0 0 1 0 0,0 1-1 0 0,-1-1 1 0 0,1 1-1 0 0,-7-4 1 0 0,4 4 62 0 0,0-1 0 0 0,0 1 0 0 0,0 1 0 0 0,0-1 0 0 0,0 1 1 0 0,-1 0-1 0 0,1 0 0 0 0,0 1 0 0 0,-1 0 0 0 0,-9 1 0 0 0,8-1 202 0 0,-1 2 0 0 0,1-1-1 0 0,0 1 1 0 0,0 0 0 0 0,0 1-1 0 0,0 0 1 0 0,0 0-1 0 0,0 1 1 0 0,1-1 0 0 0,-1 2-1 0 0,1-1 1 0 0,0 1 0 0 0,0 0-1 0 0,1 1 1 0 0,0 0-1 0 0,0 0 1 0 0,-6 7 0 0 0,11-12-78 0 0,1 1 0 0 0,-1-1 0 0 0,0 1 1 0 0,0-1-1 0 0,1 1 0 0 0,-1 0 0 0 0,0-1 1 0 0,1 1-1 0 0,0 0 0 0 0,-1 0 0 0 0,1-1 1 0 0,0 1-1 0 0,0 0 0 0 0,0 0 0 0 0,0 0 1 0 0,0-1-1 0 0,1 1 0 0 0,-1 0 0 0 0,1 2 1 0 0,1 0-3 0 0,-1-1 0 0 0,1 1 0 0 0,0-1 0 0 0,0 0 0 0 0,0 0 0 0 0,0 0 0 0 0,1 0 0 0 0,4 5 0 0 0,1-1 34 0 0,0 0 1 0 0,0-1-1 0 0,0 0 0 0 0,1-1 1 0 0,18 9-1 0 0,-20-12-18 0 0,-1 0-1 0 0,0-1 1 0 0,1 0-1 0 0,-1 0 1 0 0,1 0 0 0 0,-1-1-1 0 0,1 0 1 0 0,-1-1 0 0 0,1 1-1 0 0,0-1 1 0 0,-1 0 0 0 0,0-1-1 0 0,12-3 1 0 0,-14 4-187 0 0,0 0 0 0 0,0-1-1 0 0,-1 0 1 0 0,1 1 0 0 0,0-1 0 0 0,-1-1 0 0 0,1 1-1 0 0,-1 0 1 0 0,1-1 0 0 0,-1 0 0 0 0,0 0 0 0 0,0 0-1 0 0,0 0 1 0 0,-1 0 0 0 0,1-1 0 0 0,-1 1 0 0 0,0-1 0 0 0,0 1-1 0 0,0-1 1 0 0,0 0 0 0 0,-1 0 0 0 0,2-6 0 0 0,-2 0-4148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01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386 40 8730 0 0,'0'-3'1147'0'0,"0"-1"1"0"0,0 1-1 0 0,0-1 1 0 0,1 1-1 0 0,0-1 1 0 0,-1 1-1 0 0,1-1 1 0 0,2-4-1 0 0,-2 4 1177 0 0,-10 21-1774 0 0,9-16-552 0 0,-7 10 98 0 0,0 0 0 0 0,0 0 0 0 0,-1 0 0 0 0,-1-1 0 0 0,0 0 1 0 0,-13 11-1 0 0,-68 50 671 0 0,59-48-426 0 0,-10 5 213 0 0,0-2 0 0 0,-65 30-1 0 0,102-54-521 0 0,4-2-36 0 0,0 0 1 0 0,0 0 0 0 0,0 0-1 0 0,0 0 1 0 0,0 0-1 0 0,-1 1 1 0 0,1-1 0 0 0,0 0-1 0 0,0 0 1 0 0,0 0-1 0 0,0 0 1 0 0,0 0 0 0 0,0 0-1 0 0,0 1 1 0 0,0-1-1 0 0,0 0 1 0 0,0 0 0 0 0,0 0-1 0 0,0 0 1 0 0,-1 1-1 0 0,1-1 1 0 0,0 0 0 0 0,0 0-1 0 0,0 0 1 0 0,0 0-1 0 0,0 0 1 0 0,0 1 0 0 0,1-1-1 0 0,-1 0 1 0 0,0 0-1 0 0,0 0 1 0 0,0 0 0 0 0,0 1-1 0 0,0-1 1 0 0,0 0-1 0 0,0 0 1 0 0,0 0 0 0 0,0 0-1 0 0,0 0 1 0 0,0 1-1 0 0,0-1 1 0 0,1 0 0 0 0,-1 0-1 0 0,0 0 1 0 0,0 0-1 0 0,0 0 1 0 0,0 0 0 0 0,0 0-1 0 0,0 0 1 0 0,1 1-1 0 0,12 8 1 0 0,23 9 109 0 0,-33-17-119 0 0,77 37-352 0 0,99 64 0 0 0,-158-86-1107 0 0,5 4-3139 0 0,-7-11-2953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02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36 491 10362 0 0,'-23'9'3000'0'0,"11"-5"6964"0"0,13-34-8774 0 0,69-328-1233 0 0,-68 347 45 0 0,0 0 0 0 0,1 0 1 0 0,0 1-1 0 0,1-1 0 0 0,1 1 0 0 0,-1 0 0 0 0,1 0 0 0 0,1 1 0 0 0,9-13 1 0 0,-14 22 7 0 0,-1-1 1 0 0,1 1-1 0 0,0 0 1 0 0,0 0 0 0 0,-1 0-1 0 0,1 0 1 0 0,0 0 0 0 0,0 0-1 0 0,-1 0 1 0 0,1 0 0 0 0,0 0-1 0 0,-1 1 1 0 0,1-1 0 0 0,0 0-1 0 0,0 0 1 0 0,-1 1-1 0 0,1-1 1 0 0,0 0 0 0 0,-1 1-1 0 0,1-1 1 0 0,-1 1 0 0 0,1-1-1 0 0,-1 0 1 0 0,1 1 0 0 0,0 0-1 0 0,-1-1 1 0 0,0 1-1 0 0,1-1 1 0 0,-1 1 0 0 0,1-1-1 0 0,-1 1 1 0 0,0 0 0 0 0,1-1-1 0 0,-1 2 1 0 0,16 24 275 0 0,5 24-17 0 0,-2 0 0 0 0,-2 2 0 0 0,-3 0 0 0 0,8 55 0 0 0,-21-99 78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02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75 12923 0 0,'-6'-1'900'0'0,"-18"-9"4139"0"0,24 5-3432 0 0,15-2-1372 0 0,8 1-134 0 0,39-4 1 0 0,-40 7-1224 0 0,1-1 1 0 0,25-8-1 0 0,-39 9-6 0 0,11-4-2048 0 0,-8 0-1672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03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64 11498 0 0,'-19'-9'3537'0'0,"4"-1"2606"0"0,15 9-6032 0 0,1 0 0 0 0,0 0-1 0 0,-1 0 1 0 0,1 0 0 0 0,0 0 0 0 0,-1 0 0 0 0,1 1-1 0 0,0-1 1 0 0,0 0 0 0 0,0 1 0 0 0,0-1 0 0 0,0 0 0 0 0,0 1-1 0 0,0-1 1 0 0,0 1 0 0 0,0 0 0 0 0,0-1 0 0 0,0 1-1 0 0,0 0 1 0 0,2-1 0 0 0,23-6 27 0 0,0 1-1 0 0,0 1 1 0 0,0 1 0 0 0,0 1 0 0 0,36 1-1 0 0,-13 0-1238 0 0,-41 2 384 0 0,23-2-2106 0 0,-15 6-3064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03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1 12771 0 0,'-1'0'225'0'0,"-1"0"1"0"0,1 0 0 0 0,0 0 0 0 0,0 0 0 0 0,0 0-1 0 0,-1 0 1 0 0,1 0 0 0 0,0 0 0 0 0,0 0-1 0 0,-1 0 1 0 0,1 1 0 0 0,0-1 0 0 0,0 1-1 0 0,0-1 1 0 0,0 1 0 0 0,0-1 0 0 0,0 1 0 0 0,0-1-1 0 0,0 1 1 0 0,0 0 0 0 0,0 0 0 0 0,0 0-1 0 0,-1 1 1 0 0,0 0 39 0 0,0 1-1 0 0,0 0 1 0 0,0 0 0 0 0,1 0-1 0 0,-1 0 1 0 0,1 1 0 0 0,0-1-1 0 0,-1 5 1 0 0,-1 5 113 0 0,1 0 1 0 0,0 0-1 0 0,1 19 1 0 0,0 53 330 0 0,1 70-188 0 0,1-130-481 0 0,2 0 1 0 0,1 0 0 0 0,0 0 0 0 0,10 25-1 0 0,-14-48-29 0 0,1-1 0 0 0,-1 1 0 0 0,1 0 0 0 0,0-1 0 0 0,-1 1 0 0 0,1-1 0 0 0,0 1 0 0 0,0-1 0 0 0,0 1-1 0 0,0-1 1 0 0,1 0 0 0 0,-1 1 0 0 0,0-1 0 0 0,0 0 0 0 0,1 0 0 0 0,-1 0 0 0 0,1 0 0 0 0,-1 0 0 0 0,1 0 0 0 0,-1-1-1 0 0,1 1 1 0 0,0 0 0 0 0,-1-1 0 0 0,1 1 0 0 0,0-1 0 0 0,-1 0 0 0 0,1 1 0 0 0,2-1 0 0 0,4 0 84 0 0,0-1 1 0 0,0 0-1 0 0,0-1 1 0 0,-1 1-1 0 0,11-5 1 0 0,23-4-223 0 0,28 0-3174 0 0,-25-1-5863 0 0,-37 8 5891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15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45 5553 0 0,'3'1'14249'0'0,"5"0"-10513"0"0,18-10-3660 0 0,72-21-1631 0 0,-87 28 886 0 0,0 0 0 0 0,1 0-1 0 0,-1 1 1 0 0,1 0 0 0 0,-1 1 0 0 0,21 3-1 0 0,-32-3 668 0 0,1 0 0 0 0,-1 0 0 0 0,0 0 0 0 0,1 0 0 0 0,-1 0 0 0 0,1 0 0 0 0,-1 0 0 0 0,0 0 0 0 0,1 0 0 0 0,-1 0 0 0 0,0 0 1 0 0,1 0-1 0 0,-1 0 0 0 0,0 1 0 0 0,1-1 0 0 0,-1 0 0 0 0,0 0 0 0 0,1 1 0 0 0,-1-1 0 0 0,0 0 0 0 0,0 0 0 0 0,1 1 0 0 0,-1-1 0 0 0,0 0 0 0 0,0 0 0 0 0,1 1 0 0 0,-1-1 0 0 0,0 0 0 0 0,0 1 0 0 0,0-1 0 0 0,0 0 0 0 0,0 1 0 0 0,1-1 0 0 0,-1 1 0 0 0,0-1 0 0 0,0 0 0 0 0,0 1 0 0 0,0 0 0 0 0,-10 14 1146 0 0,-24 13 1060 0 0,32-27-2213 0 0,-105 86 2331 0 0,43-34-1842 0 0,56-46-396 0 0,19-14-57 0 0,35-19-98 0 0,-33 22-80 0 0,0 1-1 0 0,1 0 0 0 0,0 1 0 0 0,0 0 0 0 0,25 1 0 0 0,-35 1 127 0 0,0 0 0 0 0,-1 1 0 0 0,1-1-1 0 0,-1 1 1 0 0,1 0 0 0 0,-1 0 0 0 0,1 0-1 0 0,-1 0 1 0 0,1 1 0 0 0,-1-1 0 0 0,0 1 0 0 0,0 0-1 0 0,0 0 1 0 0,0 0 0 0 0,0 0 0 0 0,0 0-1 0 0,0 1 1 0 0,-1-1 0 0 0,1 1 0 0 0,-1 0-1 0 0,0 0 1 0 0,0 0 0 0 0,0 0 0 0 0,0 0-1 0 0,0 0 1 0 0,-1 1 0 0 0,2 5 0 0 0,-2-7 94 0 0,0 0 1 0 0,-1 1 0 0 0,1-1 0 0 0,-1 0-1 0 0,0 1 1 0 0,0-1 0 0 0,0 1 0 0 0,0-1-1 0 0,-1 1 1 0 0,1-1 0 0 0,0 0-1 0 0,-1 1 1 0 0,0-1 0 0 0,1 1 0 0 0,-1-1-1 0 0,0 0 1 0 0,-2 4 0 0 0,0-2 78 0 0,0 0 0 0 0,0 0-1 0 0,0-1 1 0 0,-1 1 0 0 0,1-1 0 0 0,-1 0 0 0 0,0 0 0 0 0,-6 4-1 0 0,0-1 54 0 0,0 0 0 0 0,-1-1 0 0 0,0-1 0 0 0,0 1 0 0 0,0-2 0 0 0,-19 5 1 0 0,20-7-324 0 0,-48 6 625 0 0,55-6-730 0 0,0-1 0 0 0,0 0-1 0 0,0 0 1 0 0,0-1 0 0 0,0 1 0 0 0,0-1-1 0 0,0 1 1 0 0,0-1 0 0 0,0 0 0 0 0,0 0 0 0 0,0 0-1 0 0,1-1 1 0 0,-1 1 0 0 0,0-1 0 0 0,-3-2-1 0 0,5 3-150 0 0,1 1-1 0 0,-1-1 0 0 0,1 0 0 0 0,0 1 1 0 0,0-1-1 0 0,-1 0 0 0 0,1 1 0 0 0,0-1 0 0 0,0 0 1 0 0,0 1-1 0 0,0-1 0 0 0,0 0 0 0 0,0 1 0 0 0,0-1 1 0 0,0 0-1 0 0,0 1 0 0 0,0-1 0 0 0,0 0 1 0 0,0 1-1 0 0,0-1 0 0 0,1 0 0 0 0,-1 1 0 0 0,0-1 1 0 0,1 0-1 0 0,-1 1 0 0 0,0-1 0 0 0,1 1 0 0 0,-1-1 1 0 0,1 0-1 0 0,-1 1 0 0 0,0-1 0 0 0,2 0 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16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20 8514 0 0,'-7'-5'4078'0'0,"-6"-7"5250"0"0,33 9-8060 0 0,197 17-9181 0 0,-217-12 8293 0 0,0 0-1 0 0,0 0 0 0 0,1 0 0 0 0,-2 1 1 0 0,1-1-1 0 0,0 0 0 0 0,0 0 1 0 0,-1 0-1 0 0,1 0 0 0 0,-1 0 1 0 0,1 0-1 0 0,-1 0 0 0 0,0 0 0 0 0,-1 2 1 0 0,-6 25 666 0 0,9-10-718 0 0,0-1 0 0 0,1 1-1 0 0,1-1 1 0 0,1 1 0 0 0,8 24 0 0 0,0 4-17 0 0,-9-35-271 0 0,20 109 803 0 0,-22-108-707 0 0,0-1 1 0 0,-1 1-1 0 0,0 0 1 0 0,-1-1 0 0 0,0 1-1 0 0,-1 0 1 0 0,-6 19-1 0 0,6-26-66 0 0,0-2 0 0 0,-1 1 0 0 0,1 0-1 0 0,-1 0 1 0 0,0-1 0 0 0,0 1 0 0 0,0-1 0 0 0,-1 0-1 0 0,1 0 1 0 0,-1 0 0 0 0,0-1 0 0 0,0 1 0 0 0,0-1-1 0 0,-1 0 1 0 0,1 0 0 0 0,-1 0 0 0 0,0-1 0 0 0,0 0-1 0 0,0 0 1 0 0,0 0 0 0 0,0 0 0 0 0,0-1 0 0 0,0 0-1 0 0,-11 1 1 0 0,5-1-684 0 0,0 0 0 0 0,-1-1 0 0 0,1 0 1 0 0,-19-3-1 0 0,17 0-2509 0 0,-1 0 0 0 0,1 0 1 0 0,-17-8-1 0 0,21 7-4669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09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45 12339 0 0,'-9'-5'4320'0'0,"21"2"-3727"0"0,-1 1-581 0 0,40-11 113 0 0,-33 7-344 0 0,0 2 1 0 0,0 0 0 0 0,0 1-1 0 0,21-1 1 0 0,-39 4 201 0 0,0 0 0 0 0,0-1 0 0 0,1 1 0 0 0,-1 0 0 0 0,0 0 0 0 0,0 0 1 0 0,1 0-1 0 0,-1 0 0 0 0,0 0 0 0 0,0 0 0 0 0,0 0 0 0 0,1 1 0 0 0,-1-1 0 0 0,0 0 0 0 0,0 0 1 0 0,0 0-1 0 0,1 0 0 0 0,-1 0 0 0 0,0 0 0 0 0,0 0 0 0 0,0 0 0 0 0,1 0 0 0 0,-1 1 0 0 0,0-1 1 0 0,0 0-1 0 0,0 0 0 0 0,0 0 0 0 0,0 0 0 0 0,1 1 0 0 0,-1-1 0 0 0,0 0 0 0 0,0 0 0 0 0,0 0 1 0 0,0 1-1 0 0,0-1 0 0 0,0 0 0 0 0,0 0 0 0 0,0 0 0 0 0,0 1 0 0 0,0-1 0 0 0,0 0 0 0 0,0 0 1 0 0,0 1-1 0 0,0-1 0 0 0,0 0 0 0 0,0 0 0 0 0,0 0 0 0 0,0 1 0 0 0,0-1 0 0 0,0 0 0 0 0,-9 15 16 0 0,-16 11 466 0 0,9-12 57 0 0,0 1 0 0 0,-13 18 0 0 0,24-28-420 0 0,1 1 0 0 0,0-1-1 0 0,0 1 1 0 0,0 0 0 0 0,1 0-1 0 0,0 0 1 0 0,0 1 0 0 0,1-1 0 0 0,-1 1-1 0 0,-1 9 1 0 0,4-15-92 0 0,0 0 1 0 0,0 0-1 0 0,0 0 1 0 0,0 0-1 0 0,0 0 1 0 0,0 0-1 0 0,0-1 0 0 0,0 1 1 0 0,0 0-1 0 0,1 0 1 0 0,-1 0-1 0 0,0 0 0 0 0,1 0 1 0 0,-1 0-1 0 0,1 0 1 0 0,-1 0-1 0 0,1 0 1 0 0,-1 0-1 0 0,1-1 0 0 0,-1 1 1 0 0,1 0-1 0 0,0 0 1 0 0,-1-1-1 0 0,1 1 1 0 0,1 0-1 0 0,0 0 22 0 0,0 0-1 0 0,1 0 1 0 0,-1 0-1 0 0,0-1 1 0 0,0 1-1 0 0,0-1 1 0 0,1 1 0 0 0,-1-1-1 0 0,0 0 1 0 0,5 0-1 0 0,1-1-11 0 0,1 0-1 0 0,-1 0 0 0 0,1-1 0 0 0,15-6 1 0 0,2-3-1261 0 0,43-25 1 0 0,-12-5-4660 0 0,-56 41 5697 0 0,-1-1 0 0 0,1 1 0 0 0,-1-1 0 0 0,1 1 0 0 0,-1-1 0 0 0,1 0 0 0 0,-1 1-1 0 0,1-1 1 0 0,-1 1 0 0 0,0-1 0 0 0,1 0 0 0 0,-1 1 0 0 0,0-1 0 0 0,0 0 0 0 0,1 0 0 0 0,-1 1-1 0 0,0-1 1 0 0,0 0 0 0 0,0-1 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20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8666 0 0,'-3'23'9947'0'0,"-5"2"-4740"0"0,-6 7-3327 0 0,-11 16-3174 0 0,1-1 2253 0 0,0 0-891 0 0,13-27-105 0 0,1 0 1 0 0,1 0 0 0 0,1 1 0 0 0,0 0-1 0 0,2 1 1 0 0,-7 36 0 0 0,13-56-122 0 0,0-1 0 0 0,-1 0 0 0 0,1 0 0 0 0,0 0 0 0 0,0 0 0 0 0,0 0 0 0 0,0 1 0 0 0,0-1 0 0 0,1 0 0 0 0,-1 0 0 0 0,0 0 0 0 0,0 0 0 0 0,1 0 0 0 0,-1 0 0 0 0,1 0 0 0 0,-1 0 0 0 0,1 0 0 0 0,-1 0 0 0 0,1 0 0 0 0,1 2 0 0 0,-1-3-108 0 0,-1 0 1 0 0,1 0-1 0 0,0 0 0 0 0,0 0 1 0 0,0 0-1 0 0,0 0 0 0 0,0 0 0 0 0,-1 0 1 0 0,1-1-1 0 0,0 1 0 0 0,0 0 1 0 0,0 0-1 0 0,-1-1 0 0 0,1 1 1 0 0,0-1-1 0 0,0 1 0 0 0,-1 0 1 0 0,1-1-1 0 0,0 1 0 0 0,-1-1 1 0 0,1 0-1 0 0,-1 1 0 0 0,1-1 1 0 0,-1 0-1 0 0,1 1 0 0 0,-1-1 0 0 0,1 0 1 0 0,15-18-4850 0 0,-7 7-711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21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87 9762 0 0,'-2'-19'3760'0'0,"0"11"189"0"0,-11 20-2925 0 0,4-2-756 0 0,1 1 0 0 0,0 0 0 0 0,0 0 1 0 0,1 1-1 0 0,1 0 0 0 0,-8 20 1 0 0,13-29-244 0 0,0-1 1 0 0,0 1 0 0 0,0-1 0 0 0,0 1-1 0 0,1 0 1 0 0,-1 0 0 0 0,1-1 0 0 0,0 1 0 0 0,0 0-1 0 0,0 0 1 0 0,0-1 0 0 0,0 1 0 0 0,1 0-1 0 0,-1-1 1 0 0,1 1 0 0 0,0 0 0 0 0,-1-1-1 0 0,1 1 1 0 0,0 0 0 0 0,1-1 0 0 0,-1 0-1 0 0,0 1 1 0 0,1-1 0 0 0,-1 0 0 0 0,1 1 0 0 0,0-1-1 0 0,0 0 1 0 0,0 0 0 0 0,0-1 0 0 0,0 1-1 0 0,0 0 1 0 0,1-1 0 0 0,-1 1 0 0 0,0-1-1 0 0,1 0 1 0 0,-1 0 0 0 0,1 1 0 0 0,-1-2 0 0 0,4 2-1 0 0,1-1-22 0 0,-1 0 1 0 0,1 0-1 0 0,-1 0 0 0 0,1-1 0 0 0,-1 0 1 0 0,1-1-1 0 0,-1 1 0 0 0,1-1 0 0 0,-1-1 1 0 0,1 1-1 0 0,-1-1 0 0 0,0 0 0 0 0,0 0 0 0 0,0-1 1 0 0,0 0-1 0 0,0 0 0 0 0,0 0 0 0 0,6-6 1 0 0,-6 5-22 0 0,0 0 0 0 0,-1 0 0 0 0,1-1 0 0 0,-1 0 0 0 0,0 1 0 0 0,-1-2 1 0 0,1 1-1 0 0,-1 0 0 0 0,0-1 0 0 0,0 0 0 0 0,-1 0 0 0 0,0 0 0 0 0,0-1 1 0 0,0 1-1 0 0,-1-1 0 0 0,0 1 0 0 0,2-8 0 0 0,-4 9 42 0 0,0 0 0 0 0,-1 1 0 0 0,1-1-1 0 0,-1 1 1 0 0,0-1 0 0 0,0 1 0 0 0,-1-1-1 0 0,1 1 1 0 0,-1 0 0 0 0,0 0 0 0 0,0 0 0 0 0,0 0-1 0 0,-1 0 1 0 0,1 0 0 0 0,-1 0 0 0 0,0 1 0 0 0,0 0-1 0 0,0-1 1 0 0,-1 1 0 0 0,-4-3 0 0 0,3 1-20 0 0,-1 1 1 0 0,1 0 0 0 0,-1 1-1 0 0,0 0 1 0 0,0-1 0 0 0,-1 2-1 0 0,1-1 1 0 0,0 1 0 0 0,-1 0-1 0 0,1 0 1 0 0,-1 1 0 0 0,-13-1-1 0 0,15 2-106 0 0,0 0-1 0 0,0 1 1 0 0,0-1-1 0 0,0 1 1 0 0,0 1-1 0 0,1-1 1 0 0,-1 1-1 0 0,0-1 1 0 0,0 1-1 0 0,1 1 1 0 0,0-1-1 0 0,-1 1 1 0 0,1-1-1 0 0,0 1 1 0 0,0 1-1 0 0,0-1 1 0 0,1 0-1 0 0,-1 1 1 0 0,1 0-1 0 0,-6 8 1 0 0,6-7-805 0 0,-1 1 0 0 0,2-1 0 0 0,-1 1 0 0 0,0 0 1 0 0,1 0-1 0 0,0 0 0 0 0,1 0 0 0 0,-1 0 0 0 0,1 1 0 0 0,0 7 0 0 0,1 0-5059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21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16 11915 0 0,'-3'0'222'0'0,"0"1"0"0"0,0-1 0 0 0,0 1 0 0 0,0 0 0 0 0,1 0 0 0 0,-1 0 0 0 0,0 0 0 0 0,0 0 0 0 0,1 0 0 0 0,-1 1 0 0 0,1-1 0 0 0,-1 1 0 0 0,1 0 0 0 0,0 0 0 0 0,0 0 0 0 0,-1 0 0 0 0,1 0 0 0 0,1 0 0 0 0,-1 1 0 0 0,0-1 0 0 0,1 1 0 0 0,-1-1 0 0 0,-1 4 0 0 0,-4 9 237 0 0,0 1 1 0 0,1 0 0 0 0,-4 16-1 0 0,-1 2 840 0 0,7-22-1019 0 0,-1 0-1 0 0,2 1 0 0 0,0-1 1 0 0,0 1-1 0 0,1 0 0 0 0,0 20 1 0 0,1-30-262 0 0,1-1 1 0 0,0 1-1 0 0,1-1 1 0 0,-1 0-1 0 0,0 1 1 0 0,1-1-1 0 0,-1 0 1 0 0,1 1-1 0 0,0-1 1 0 0,0 0-1 0 0,-1 0 1 0 0,2 1-1 0 0,-1-1 0 0 0,0 0 1 0 0,0 0-1 0 0,1 0 1 0 0,-1 0-1 0 0,1-1 1 0 0,-1 1-1 0 0,1 0 1 0 0,0-1-1 0 0,0 1 1 0 0,0-1-1 0 0,0 1 1 0 0,0-1-1 0 0,0 0 1 0 0,0 0-1 0 0,0 0 1 0 0,0 0-1 0 0,1 0 1 0 0,-1-1-1 0 0,0 1 1 0 0,1-1-1 0 0,-1 1 0 0 0,0-1 1 0 0,1 0-1 0 0,-1 0 1 0 0,1 0-1 0 0,-1 0 1 0 0,0 0-1 0 0,1-1 1 0 0,3 0-1 0 0,4-1-42 0 0,0-1-1 0 0,0 0 1 0 0,0-1-1 0 0,-1 1 1 0 0,0-2-1 0 0,0 1 1 0 0,0-1-1 0 0,0-1 1 0 0,-1 0-1 0 0,1 0 1 0 0,-2-1-1 0 0,1 1 1 0 0,-1-2-1 0 0,0 1 1 0 0,0-1-1 0 0,-1 0 1 0 0,7-12-1 0 0,-8 12-7 0 0,0 0 0 0 0,-1-1 0 0 0,0 1 0 0 0,-1-1 0 0 0,1 0 0 0 0,-2 0 0 0 0,1 0 0 0 0,1-15 0 0 0,-4 18 33 0 0,1-1-1 0 0,-1 1 1 0 0,-1 0 0 0 0,1 0-1 0 0,-1 0 1 0 0,0 0 0 0 0,0 0-1 0 0,-1 0 1 0 0,0 1 0 0 0,0-1-1 0 0,0 0 1 0 0,-1 1-1 0 0,-5-11 1 0 0,5 13 1 0 0,1 0 0 0 0,-1 0-1 0 0,0 0 1 0 0,0 0 0 0 0,0 1-1 0 0,0-1 1 0 0,0 1 0 0 0,0 0 0 0 0,-1 0-1 0 0,1 0 1 0 0,-1 0 0 0 0,0 0-1 0 0,1 1 1 0 0,-1 0 0 0 0,0-1 0 0 0,0 1-1 0 0,0 1 1 0 0,0-1 0 0 0,0 1-1 0 0,0-1 1 0 0,0 1 0 0 0,0 0 0 0 0,-6 1-1 0 0,4 0-389 0 0,-1 0 0 0 0,1 1 0 0 0,0-1 0 0 0,0 1 0 0 0,0 0 0 0 0,-8 5-1 0 0,9-5-762 0 0,0 1-1 0 0,1 0 0 0 0,-1 1 1 0 0,1-1-1 0 0,-1 1 0 0 0,1 0 1 0 0,-4 4-1 0 0,0 2-5440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22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96 8098 0 0,'-2'0'583'0'0,"1"0"1"0"0,-1 0-1 0 0,0 0 1 0 0,1-1-1 0 0,-1 1 1 0 0,0 0-1 0 0,1-1 1 0 0,-1 1-1 0 0,0-1 1 0 0,1 1-1 0 0,-1-1 1 0 0,1 0-1 0 0,-1 1 0 0 0,1-1 1 0 0,0 0-1 0 0,-1 0 1 0 0,-1-2-1 0 0,2 2-367 0 0,0 0 0 0 0,0-1-1 0 0,1 1 1 0 0,-1 0-1 0 0,0 0 1 0 0,1 0-1 0 0,-1-1 1 0 0,1 1-1 0 0,0 0 1 0 0,-1-1-1 0 0,1 1 1 0 0,0 0 0 0 0,0-1-1 0 0,0 1 1 0 0,0 0-1 0 0,0-1 1 0 0,0-1-1 0 0,1 0-200 0 0,0-1 0 0 0,-1 1 0 0 0,1 0-1 0 0,1 0 1 0 0,-1 0 0 0 0,0 1 0 0 0,1-1-1 0 0,-1 0 1 0 0,1 0 0 0 0,0 1 0 0 0,0-1 0 0 0,0 1-1 0 0,0 0 1 0 0,0-1 0 0 0,1 1 0 0 0,-1 0-1 0 0,1 0 1 0 0,3-2 0 0 0,-4 3-35 0 0,0 0 0 0 0,0 0 0 0 0,1 0 0 0 0,-1 0 1 0 0,0 1-1 0 0,1-1 0 0 0,-1 0 0 0 0,1 1 0 0 0,-1 0 0 0 0,1-1 0 0 0,-1 1 0 0 0,1 0 1 0 0,-1 1-1 0 0,1-1 0 0 0,-1 0 0 0 0,1 1 0 0 0,-1-1 0 0 0,1 1 0 0 0,2 1 0 0 0,-1-1 6 0 0,-1 1-1 0 0,1 1 0 0 0,-1-1 1 0 0,1 0-1 0 0,-1 1 0 0 0,0-1 0 0 0,0 1 1 0 0,0 0-1 0 0,0 0 0 0 0,-1 0 0 0 0,3 5 1 0 0,-1-4 5 0 0,-1 2 0 0 0,0-1 0 0 0,0 0 0 0 0,-1 1 0 0 0,0-1 0 0 0,0 1 0 0 0,0 0 0 0 0,0 0 1 0 0,-1 0-1 0 0,0 0 0 0 0,0 0 0 0 0,-1 0 0 0 0,1 0 0 0 0,-1 0 0 0 0,-1 0 0 0 0,0 6 0 0 0,-3-1 78 0 0,0-1 1 0 0,-1 0-1 0 0,0 0 0 0 0,-1-1 0 0 0,0 1 0 0 0,0-1 0 0 0,-1-1 0 0 0,0 1 0 0 0,0-1 0 0 0,-1 0 0 0 0,-10 7 0 0 0,-14 11 372 0 0,-54 33 0 0 0,73-51-315 0 0,6-3-64 0 0,1 0 0 0 0,-1-1 0 0 0,0 0-1 0 0,0 0 1 0 0,0-1 0 0 0,-1 1 0 0 0,0-2 0 0 0,1 1-1 0 0,-1-1 1 0 0,-8 1 0 0 0,56-23-109 0 0,42-5 116 0 0,-52 15-468 0 0,1 0-1 0 0,0 3 1 0 0,0 0-1 0 0,63-4 1 0 0,-80 12-2506 0 0,-12 0 1972 0 0,0-1 0 0 0,-1 0 0 0 0,1 1 0 0 0,0-1 0 0 0,-1 0 0 0 0,1 0-1 0 0,0 0 1 0 0,-1 0 0 0 0,1-1 0 0 0,0 1 0 0 0,2-1 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22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55 15371 0 0,'-2'-3'535'0'0,"-1"-1"1"0"0,0 1-1 0 0,0 0 0 0 0,0 0 0 0 0,0 0 0 0 0,-1 0 0 0 0,1 0 0 0 0,-1 1 1 0 0,1 0-1 0 0,-9-4 0 0 0,9 10-452 0 0,0-1 0 0 0,1 2 1 0 0,-1-1-1 0 0,1 0 0 0 0,0 0 0 0 0,-3 8 1 0 0,3-8 1 0 0,-18 36 501 0 0,8-16-158 0 0,0 0 1 0 0,-14 46-1 0 0,24-64-386 0 0,0 0 0 0 0,1 1-1 0 0,0-1 1 0 0,0 1-1 0 0,0-1 1 0 0,1 1-1 0 0,0-1 1 0 0,0 1-1 0 0,1-1 1 0 0,0 1 0 0 0,0-1-1 0 0,0 1 1 0 0,1-1-1 0 0,0 0 1 0 0,0 0-1 0 0,6 10 1 0 0,-6-12-32 0 0,0-1-1 0 0,0 0 1 0 0,0 0 0 0 0,1 0-1 0 0,-1 0 1 0 0,1 0 0 0 0,0 0-1 0 0,0-1 1 0 0,0 0 0 0 0,0 1-1 0 0,0-1 1 0 0,1 0 0 0 0,-1 0 0 0 0,1-1-1 0 0,-1 1 1 0 0,7 1 0 0 0,-4-2-5 0 0,-1 0 0 0 0,1 0 0 0 0,0-1 0 0 0,-1 0 0 0 0,1 0 1 0 0,0 0-1 0 0,-1-1 0 0 0,1 0 0 0 0,-1 0 0 0 0,9-3 0 0 0,-2 0-4 0 0,0-1 0 0 0,-1 0 1 0 0,1-1-1 0 0,-1-1 0 0 0,0 1 0 0 0,-1-2 0 0 0,0 1 0 0 0,0-2 0 0 0,12-12 0 0 0,-14 13-10 0 0,-1-1 0 0 0,0 0 0 0 0,-1 0 0 0 0,0 0 0 0 0,-1-1 0 0 0,0 0 0 0 0,0 0 0 0 0,-1 0 0 0 0,0 0 0 0 0,-1-1 0 0 0,3-14 0 0 0,-5 19 6 0 0,0-1-1 0 0,-1 1 1 0 0,0 0-1 0 0,-1-1 1 0 0,1 1-1 0 0,-1 0 1 0 0,0-1-1 0 0,-1 1 1 0 0,1 0-1 0 0,-1 0 1 0 0,-1 0-1 0 0,1 0 1 0 0,-1 0-1 0 0,0 1 1 0 0,0-1-1 0 0,-1 1 1 0 0,1 0-1 0 0,-1 0 1 0 0,0 0-1 0 0,-10-8 1 0 0,10 9-10 0 0,0 1 1 0 0,0-1 0 0 0,-1 1 0 0 0,1 0 0 0 0,-1 0-1 0 0,0 1 1 0 0,0-1 0 0 0,0 1 0 0 0,0 0 0 0 0,0 0 0 0 0,0 1-1 0 0,-1 0 1 0 0,1 0 0 0 0,-1 0 0 0 0,1 0 0 0 0,-1 1-1 0 0,1 0 1 0 0,-1 0 0 0 0,1 0 0 0 0,-9 3 0 0 0,6-2-472 0 0,0 2 1 0 0,0-1-1 0 0,0 1 1 0 0,0 0 0 0 0,-9 6-1 0 0,7-3-1783 0 0,0 1 0 0 0,0-1 0 0 0,-11 13-1 0 0,8-7-5308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29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73 4297 0 0,'28'9'18213'0'0,"-26"-9"-17553"0"0,0-14 2437 0 0,-3 11-3177 0 0,1-1-1 0 0,0 1 1 0 0,-1-1 0 0 0,1 0-1 0 0,-1 1 1 0 0,0-1-1 0 0,0 1 1 0 0,-1-1 0 0 0,1 1-1 0 0,-1 0 1 0 0,0-1-1 0 0,1 1 1 0 0,-1 0 0 0 0,-1 0-1 0 0,1 0 1 0 0,0 1-1 0 0,-4-4 1 0 0,2 4 32 0 0,0 1 0 0 0,1 0 0 0 0,-1 1-1 0 0,0-1 1 0 0,0 0 0 0 0,0 1 0 0 0,0 0 0 0 0,0 0 0 0 0,1 0 0 0 0,-1 1 0 0 0,0-1-1 0 0,0 1 1 0 0,0 0 0 0 0,1 0 0 0 0,-1 0 0 0 0,0 1 0 0 0,1-1 0 0 0,-1 1 0 0 0,1 0-1 0 0,0 0 1 0 0,0 0 0 0 0,-6 5 0 0 0,-6 3 17 0 0,1 2-1 0 0,1 0 1 0 0,-18 19 0 0 0,19-18 78 0 0,2 0-1 0 0,0 1 1 0 0,0 0 0 0 0,1 1 0 0 0,1 0-1 0 0,1 0 1 0 0,0 1 0 0 0,-10 33 0 0 0,16-43-23 0 0,0 1 1 0 0,0-1-1 0 0,0 1 1 0 0,1-1-1 0 0,0 1 1 0 0,0-1-1 0 0,0 1 1 0 0,1 0-1 0 0,0-1 0 0 0,0 1 1 0 0,4 8-1 0 0,-3-10-23 0 0,0-1-1 0 0,1 1 1 0 0,0 0-1 0 0,-1-1 0 0 0,2 0 1 0 0,-1 0-1 0 0,0 0 1 0 0,1 0-1 0 0,0 0 0 0 0,0-1 1 0 0,0 1-1 0 0,0-1 1 0 0,1 0-1 0 0,-1-1 0 0 0,1 1 1 0 0,5 2-1 0 0,-4-3-1 0 0,0 0 0 0 0,0 0 0 0 0,0 0 0 0 0,1-1 0 0 0,-1 1 0 0 0,1-2 1 0 0,-1 1-1 0 0,1-1 0 0 0,-1 0 0 0 0,1 0 0 0 0,-1-1 0 0 0,1 1 0 0 0,-1-2 0 0 0,0 1 0 0 0,1-1 0 0 0,-1 0 0 0 0,0 0 0 0 0,0 0 0 0 0,0-1 0 0 0,0 0 0 0 0,10-7 0 0 0,-6 3-691 0 0,0 0 0 0 0,-1-1 0 0 0,0 0-1 0 0,13-15 1 0 0,-13 12-2176 0 0,-1 0 0 0 0,0 0-1 0 0,10-21 1 0 0,-14 25-3037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29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6 13403 0 0,'0'0'114'0'0,"0"0"0"0"0,0 0 0 0 0,0 0 0 0 0,0-1 0 0 0,0 1 0 0 0,0 0-1 0 0,0 0 1 0 0,0 0 0 0 0,0-1 0 0 0,0 1 0 0 0,0 0 0 0 0,0 0 0 0 0,0 0 0 0 0,0-1 0 0 0,-1 1 0 0 0,1 0 0 0 0,0 0 0 0 0,0 0 0 0 0,0 0 0 0 0,0-1 0 0 0,0 1 0 0 0,0 0 0 0 0,-1 0 0 0 0,1 0-1 0 0,0 0 1 0 0,0 0 0 0 0,0 0 0 0 0,0-1 0 0 0,-1 1 0 0 0,1 0 0 0 0,0 0 0 0 0,0 0 0 0 0,0 0 0 0 0,-1 0 0 0 0,1 0 0 0 0,0 0 0 0 0,0 0 0 0 0,0 0 0 0 0,-1 0 0 0 0,1 0 0 0 0,0 0 0 0 0,0 0-1 0 0,0 0 1 0 0,-1 0 0 0 0,1 0 0 0 0,0 0 0 0 0,0 0 0 0 0,0 0 0 0 0,-1 0 0 0 0,1 0 0 0 0,0 0 0 0 0,0 1 0 0 0,0-1 0 0 0,0 0 0 0 0,-1 0 0 0 0,1 0 0 0 0,0 0 0 0 0,0 0 0 0 0,0 1-1 0 0,-6 18 1468 0 0,1 24-1203 0 0,2-14 470 0 0,-8 35 0 0 0,1-10-259 0 0,9-49-561 0 0,1 0 1 0 0,0 1-1 0 0,0-1 1 0 0,0 0-1 0 0,0 1 1 0 0,1-1-1 0 0,0 0 1 0 0,0 0-1 0 0,0 1 1 0 0,1-1-1 0 0,0 0 1 0 0,0 0-1 0 0,0-1 1 0 0,0 1-1 0 0,5 6 1 0 0,-6-11-40 0 0,-1 1 1 0 0,1-1-1 0 0,0 1 1 0 0,0-1-1 0 0,-1 1 1 0 0,1-1-1 0 0,0 0 0 0 0,0 1 1 0 0,0-1-1 0 0,0 0 1 0 0,0 0-1 0 0,0 0 1 0 0,-1 0-1 0 0,1 0 1 0 0,0 0-1 0 0,0 0 1 0 0,0 0-1 0 0,0 0 1 0 0,0 0-1 0 0,0 0 1 0 0,0 0-1 0 0,-1-1 1 0 0,1 1-1 0 0,0 0 1 0 0,0-1-1 0 0,0 1 0 0 0,-1-1 1 0 0,1 1-1 0 0,0-1 1 0 0,0 1-1 0 0,-1-1 1 0 0,1 1-1 0 0,0-1 1 0 0,-1 0-1 0 0,2 0 1 0 0,25-27-611 0 0,-26 26 563 0 0,24-29-1759 0 0,-2-1-1 0 0,-2-1 1 0 0,27-54 0 0 0,-42 74 1527 0 0,-1 3 3896 0 0,-5 25-570 0 0,-3 4-2425 0 0,2 1 1 0 0,0 0 0 0 0,4 37 0 0 0,-2-52-797 0 0,0 3 50 0 0,0-1-1 0 0,1 1 1 0 0,-1-1-1 0 0,6 13 1 0 0,-7-19-153 0 0,1 0 0 0 0,-1 0 0 0 0,1 0 0 0 0,0 0 0 0 0,-1 0 0 0 0,1 0 0 0 0,0 0 0 0 0,0 0 1 0 0,0 0-1 0 0,-1 0 0 0 0,1-1 0 0 0,0 1 0 0 0,0 0 0 0 0,0-1 0 0 0,3 2 0 0 0,-3-2-244 0 0,0 0-1 0 0,0 1 1 0 0,0-1 0 0 0,0 0-1 0 0,0 0 1 0 0,1 0-1 0 0,-1-1 1 0 0,0 1 0 0 0,0 0-1 0 0,0 0 1 0 0,0-1-1 0 0,0 1 1 0 0,0 0 0 0 0,0-1-1 0 0,0 1 1 0 0,0-1-1 0 0,0 1 1 0 0,0-1 0 0 0,0 0-1 0 0,1 0 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30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0 16796 0 0,'-2'1'240'0'0,"1"-1"0"0"0,0 0 1 0 0,-1 1-1 0 0,1-1 0 0 0,0 1 1 0 0,-1 0-1 0 0,1-1 0 0 0,0 1 0 0 0,-1 0 1 0 0,1 0-1 0 0,0-1 0 0 0,0 1 1 0 0,0 0-1 0 0,0 0 0 0 0,0 0 1 0 0,0 1-1 0 0,0-1 0 0 0,0 0 1 0 0,1 0-1 0 0,-1 0 0 0 0,0 1 1 0 0,1-1-1 0 0,-1 0 0 0 0,1 1 1 0 0,-1-1-1 0 0,1 1 0 0 0,0-1 1 0 0,-1 2-1 0 0,-7 49 739 0 0,7-40-276 0 0,-2 31-172 0 0,1 0 1 0 0,2-1 0 0 0,6 47-1 0 0,16 53-6862 0 0,-18-128 2252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30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18 170 10378 0 0,'-18'-9'9006'0'0,"18"9"-8922"0"0,0 0-1 0 0,0-1 1 0 0,0 1 0 0 0,0 0-1 0 0,0 0 1 0 0,0 0 0 0 0,0-1-1 0 0,0 1 1 0 0,0 0 0 0 0,0 0 0 0 0,0 0-1 0 0,0-1 1 0 0,0 1 0 0 0,1 0-1 0 0,-1 0 1 0 0,0 0 0 0 0,0-1-1 0 0,0 1 1 0 0,0 0 0 0 0,0 0-1 0 0,0 0 1 0 0,1 0 0 0 0,-1 0-1 0 0,0-1 1 0 0,0 1 0 0 0,0 0-1 0 0,0 0 1 0 0,1 0 0 0 0,-1 0-1 0 0,0 0 1 0 0,0 0 0 0 0,0 0 0 0 0,1 0-1 0 0,-1 0 1 0 0,0-1 0 0 0,0 1-1 0 0,0 0 1 0 0,1 0 0 0 0,-1 0-1 0 0,0 0 1 0 0,0 0 0 0 0,1 1-1 0 0,40-6-93 0 0,-28 4 403 0 0,17-2-673 0 0,1 1-353 0 0,56-12-1 0 0,-49 1-3299 0 0,-1-5-3578 0 0,-29 13 1090 0 0</inkml:trace>
  <inkml:trace contextRef="#ctx0" brushRef="#br0" timeOffset="1">479 24 13427 0 0,'-34'-6'6629'0'0,"30"6"-3945"0"0,24 2-1398 0 0,4-2-908 0 0,-1 0 0 0 0,1-2 0 0 0,34-5-1 0 0,12-2-2160 0 0,-55 8-1073 0 0,-1 0-1 0 0,26 4 1 0 0,-30 0-2964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30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50 12179 0 0,'-20'-1'4812'0'0,"27"-3"-1763"0"0,37-4-1070 0 0,-37 7-2131 0 0,77-18 408 0 0,-52 12-3324 0 0,0-1-5455 0 0,-24 7 1992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10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66 11594 0 0,'-12'-7'2252'0'0,"-1"-3"4062"0"0,14 9-6158 0 0,0 0 1 0 0,0 0-1 0 0,0 0 0 0 0,0 1 1 0 0,0-1-1 0 0,0 0 0 0 0,0 0 0 0 0,0 1 1 0 0,0-1-1 0 0,0 0 0 0 0,0 1 0 0 0,0-1 1 0 0,0 1-1 0 0,0 0 0 0 0,1-1 0 0 0,-1 1 1 0 0,1 0-1 0 0,18-6 224 0 0,0 2 0 0 0,0 0 0 0 0,31-2 0 0 0,3 0-246 0 0,-30 3-575 0 0,0 1 1 0 0,28 1-1 0 0,-19 3-4486 0 0,-1 3-5968 0 0</inkml:trace>
  <inkml:trace contextRef="#ctx0" brushRef="#br0" timeOffset="1">191 1 8690 0 0,'-9'3'719'0'0,"1"1"1"0"0,0 1 0 0 0,0-1-1 0 0,0 1 1 0 0,0 1-1 0 0,-12 11 1 0 0,14-12-477 0 0,0 1 0 0 0,1 0 1 0 0,0 0-1 0 0,0 0 0 0 0,0 1 0 0 0,1 0 0 0 0,0 0 1 0 0,0 0-1 0 0,1 0 0 0 0,0 1 0 0 0,0-1 0 0 0,1 1 0 0 0,-3 13 1 0 0,5-17-154 0 0,-1 0 0 0 0,1 0 1 0 0,0 1-1 0 0,0-1 0 0 0,1 0 1 0 0,-1 0-1 0 0,1 1 0 0 0,0-1 1 0 0,0 0-1 0 0,0 0 0 0 0,1 0 1 0 0,-1 0-1 0 0,1 0 0 0 0,0-1 1 0 0,0 1-1 0 0,0 0 0 0 0,1-1 1 0 0,4 6-1 0 0,-5-7-34 0 0,1 0 0 0 0,-1 0 0 0 0,1 0-1 0 0,-1 0 1 0 0,1-1 0 0 0,0 1 0 0 0,0-1-1 0 0,0 0 1 0 0,0 1 0 0 0,0-1 0 0 0,0 0 0 0 0,0-1-1 0 0,0 1 1 0 0,0-1 0 0 0,0 1 0 0 0,0-1 0 0 0,0 0-1 0 0,0 0 1 0 0,1 0 0 0 0,-1-1 0 0 0,0 1 0 0 0,0-1-1 0 0,0 1 1 0 0,5-3 0 0 0,13-6-437 0 0,-1-2 0 0 0,0 0-1 0 0,0 0 1 0 0,24-22 0 0 0,0 2-4162 0 0,-36 25 1647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34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128 141 8138 0 0,'-1'0'600'0'0,"0"0"0"0"0,0 0-1 0 0,1 0 1 0 0,-1 0 0 0 0,0 0 0 0 0,0 0 0 0 0,0-1 0 0 0,0 1 0 0 0,1 0 0 0 0,-7-5 5399 0 0,5 3-5399 0 0,-3-17 2890 0 0,5 16-3496 0 0,0-1 0 0 0,0 1 0 0 0,0-1 0 0 0,1 1 0 0 0,-1-1 0 0 0,1 1 0 0 0,0-1 0 0 0,0 1 0 0 0,1 0 0 0 0,2-5 0 0 0,0 2 2 0 0,0 0 0 0 0,1 1 0 0 0,0 0 0 0 0,0-1 0 0 0,0 2 0 0 0,0-1 0 0 0,1 1 0 0 0,0-1 0 0 0,0 2 0 0 0,11-6 0 0 0,-14 7-29 0 0,1 0 0 0 0,0 0 0 0 0,1 0 0 0 0,-1 1 0 0 0,0 0-1 0 0,0 0 1 0 0,0 0 0 0 0,1 0 0 0 0,-1 1 0 0 0,1 0 0 0 0,-1 0 0 0 0,0 0 0 0 0,1 0 0 0 0,-1 1 0 0 0,0-1 0 0 0,1 1 0 0 0,-1 0 0 0 0,6 3 0 0 0,-7-3 29 0 0,-1 1 0 0 0,0-1 0 0 0,0 1 0 0 0,0 0 0 0 0,0 0 0 0 0,0 0 1 0 0,-1 0-1 0 0,1 0 0 0 0,-1 1 0 0 0,1-1 0 0 0,-1 0 0 0 0,0 1 0 0 0,1-1 0 0 0,-1 1 1 0 0,-1-1-1 0 0,1 1 0 0 0,0 0 0 0 0,-1-1 0 0 0,1 1 0 0 0,-1 0 0 0 0,0-1 0 0 0,0 1 1 0 0,0 0-1 0 0,0 0 0 0 0,0-1 0 0 0,-1 1 0 0 0,1 0 0 0 0,-1-1 0 0 0,-1 6 0 0 0,-1 2 95 0 0,0-1-1 0 0,0 1 0 0 0,-1-1 1 0 0,0 0-1 0 0,-1 0 0 0 0,-10 15 1 0 0,-7 4 192 0 0,-1-2 1 0 0,-2-1 0 0 0,0-1-1 0 0,-2-1 1 0 0,-42 29-1 0 0,58-45-211 0 0,6-3 10 0 0,0 0 0 0 0,0-1 0 0 0,0 0 0 0 0,0 0-1 0 0,0 0 1 0 0,-1-1 0 0 0,0 1 0 0 0,-8 1 0 0 0,22-5 28 0 0,-1-1 0 0 0,0 0 0 0 0,0 0 1 0 0,11-5-1 0 0,12-4 0 0 0,78-15-68 0 0,22-7-196 0 0,-46 5-7561 0 0,-72 21-304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34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30 15411 0 0,'-3'-1'399'0'0,"1"0"0"0"0,-1 1 0 0 0,0 0 0 0 0,1-1 0 0 0,-1 1 0 0 0,0 0 0 0 0,1 1 0 0 0,-1-1 1 0 0,0 0-1 0 0,1 1 0 0 0,-1-1 0 0 0,1 1 0 0 0,-1 0 0 0 0,1 0 0 0 0,-1 0 0 0 0,1 0 0 0 0,-1 0 0 0 0,-2 3 0 0 0,3-2-290 0 0,-1 1 0 0 0,1-1-1 0 0,-1 1 1 0 0,1 0 0 0 0,0 0 0 0 0,0 0 0 0 0,0 0 0 0 0,0 1 0 0 0,1-1 0 0 0,0 0 0 0 0,-1 1-1 0 0,1-1 1 0 0,-1 5 0 0 0,-3 12 143 0 0,1 1-1 0 0,1-1 0 0 0,-1 39 1 0 0,4-52-210 0 0,0-1 0 0 0,0 1 0 0 0,1 0 0 0 0,0-1 0 0 0,0 1 0 0 0,1-1 0 0 0,0 1 0 0 0,0-1 0 0 0,0 0 1 0 0,1 1-1 0 0,0-1 0 0 0,0-1 0 0 0,1 1 0 0 0,0 0 0 0 0,7 8 0 0 0,-9-12-22 0 0,0 0 0 0 0,1 0 0 0 0,-1 0 0 0 0,1-1 0 0 0,-1 1 0 0 0,1-1 0 0 0,-1 0 0 0 0,1 0 0 0 0,0 1 0 0 0,-1-2 1 0 0,1 1-1 0 0,0 0 0 0 0,0-1 0 0 0,0 1 0 0 0,0-1 0 0 0,-1 0 0 0 0,1 0 0 0 0,0 0 0 0 0,0 0 0 0 0,0 0 0 0 0,0-1 0 0 0,0 1 0 0 0,0-1 0 0 0,-1 0 0 0 0,1 0 0 0 0,0 0 0 0 0,-1 0 0 0 0,1 0 0 0 0,-1-1 0 0 0,1 1 0 0 0,-1-1 0 0 0,5-3 0 0 0,3-3-22 0 0,0 0 0 0 0,-1-1 0 0 0,0 0 0 0 0,0 0-1 0 0,14-21 1 0 0,-16 18-64 0 0,0 0-1 0 0,-1 0 0 0 0,0-1 1 0 0,-1 1-1 0 0,0-1 0 0 0,-1 0 1 0 0,-1 0-1 0 0,3-16 0 0 0,-5 23 50 0 0,-1 1 0 0 0,0-1 1 0 0,0 1-1 0 0,0-1 0 0 0,0 0 0 0 0,-1 1 0 0 0,0-1 0 0 0,0 1 0 0 0,-1-1 0 0 0,-2-5 1 0 0,3 8 7 0 0,-1 0 1 0 0,0 0 0 0 0,0 0 0 0 0,0 0 0 0 0,0 0-1 0 0,0 0 1 0 0,-1 1 0 0 0,1-1 0 0 0,-1 1 0 0 0,1-1-1 0 0,-1 1 1 0 0,0 0 0 0 0,0 0 0 0 0,0 1-1 0 0,-1-1 1 0 0,1 1 0 0 0,-4-2 0 0 0,1 2-97 0 0,1 0 1 0 0,0 0-1 0 0,0 1 1 0 0,-1 0-1 0 0,1 0 1 0 0,0 0-1 0 0,0 1 1 0 0,-1 0 0 0 0,1 0-1 0 0,0 0 1 0 0,0 0-1 0 0,0 1 1 0 0,0 0-1 0 0,-9 5 1 0 0,4-2-1130 0 0,1 0 1 0 0,-1 1 0 0 0,1 0 0 0 0,0 0 0 0 0,1 1 0 0 0,-11 10-1 0 0,7 3-6178 0 0,7-12 1594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34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80 16660 0 0,'-52'3'6738'0'0,"91"-12"-4656"0"0,10-3-1956 0 0,-4 2-671 0 0,72-27 0 0 0,-105 32-546 0 0,12-4-1718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35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1 8762 0 0,'-3'8'9075'0'0,"-5"11"-6373"0"0,-8 19-1590 0 0,10-21-562 0 0,-62 176 2436 0 0,65-187-3052 0 0,1 1 1 0 0,0-1-1 0 0,0 1 1 0 0,0-1-1 0 0,0 1 1 0 0,1 0-1 0 0,1 0 1 0 0,-1 13-1 0 0,1-20-140 0 0,0 1 1 0 0,1-1-1 0 0,-1 0 0 0 0,0 1 0 0 0,0-1 1 0 0,1 0-1 0 0,-1 0 0 0 0,0 1 0 0 0,1-1 1 0 0,-1 0-1 0 0,0 0 0 0 0,1 0 0 0 0,-1 1 0 0 0,0-1 1 0 0,1 0-1 0 0,-1 0 0 0 0,0 0 0 0 0,1 0 1 0 0,-1 0-1 0 0,1 0 0 0 0,-1 0 0 0 0,0 0 0 0 0,1 0 1 0 0,-1 0-1 0 0,1 0 0 0 0,-1 0 0 0 0,0 0 1 0 0,1 0-1 0 0,-1 0 0 0 0,0 0 0 0 0,1 0 1 0 0,-1-1-1 0 0,1 1 0 0 0,-1 0 0 0 0,0 0 0 0 0,1 0 1 0 0,-1-1-1 0 0,0 1 0 0 0,0 0 0 0 0,1 0 1 0 0,-1-1-1 0 0,0 1 0 0 0,1 0 0 0 0,-1-1 0 0 0,15-11-9210 0 0,-7 3 4551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35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45 12691 0 0,'0'-1'255'0'0,"-1"1"0"0"0,0-1 0 0 0,0 0 0 0 0,0 1 0 0 0,0-1 0 0 0,0 1 0 0 0,0 0 0 0 0,0-1 0 0 0,0 1 0 0 0,0 0 0 0 0,0 0 0 0 0,0-1 0 0 0,0 1 0 0 0,-1 0 0 0 0,1 0 0 0 0,0 0 0 0 0,0 0 0 0 0,0 0 1 0 0,0 1-1 0 0,0-1 0 0 0,0 0 0 0 0,0 0 0 0 0,0 1 0 0 0,0-1 0 0 0,0 1 0 0 0,-2 0 0 0 0,2 1-106 0 0,-1 1 0 0 0,0-1 0 0 0,1 1-1 0 0,-1-1 1 0 0,1 1 0 0 0,0-1 0 0 0,0 1 0 0 0,0 0 0 0 0,-1 4 0 0 0,-9 27 928 0 0,-11 38 424 0 0,20-65-1373 0 0,0 0 0 0 0,1 0 0 0 0,0 0-1 0 0,1 1 1 0 0,0-1 0 0 0,0 0 0 0 0,2 12 0 0 0,-2-18-116 0 0,0 1-1 0 0,0-1 1 0 0,0 0 0 0 0,1 1 0 0 0,-1-1 0 0 0,1 0 0 0 0,-1 1 0 0 0,1-1 0 0 0,-1 0 0 0 0,1 1 0 0 0,0-1 0 0 0,0 0 0 0 0,0 0 0 0 0,-1 0 0 0 0,1 0 0 0 0,0 0-1 0 0,0 0 1 0 0,0 0 0 0 0,1 0 0 0 0,-1 0 0 0 0,0-1 0 0 0,0 1 0 0 0,0 0 0 0 0,1-1 0 0 0,-1 1 0 0 0,2 0 0 0 0,0-1 1 0 0,0 1 0 0 0,0-1 1 0 0,0 0-1 0 0,0-1 0 0 0,0 1 0 0 0,0-1 1 0 0,0 1-1 0 0,0-1 0 0 0,-1 0 0 0 0,1 0 1 0 0,0 0-1 0 0,2-1 0 0 0,9-6-113 0 0,-1 1-1 0 0,0-2 0 0 0,20-15 1 0 0,-21 14-13 0 0,1-1 1 0 0,-2 0 0 0 0,1-1 0 0 0,-2 0 0 0 0,16-22 0 0 0,-24 31 122 0 0,0 0 1 0 0,-1 0 0 0 0,1 0 0 0 0,0 0 0 0 0,-1-1 0 0 0,0 1 0 0 0,0 0 0 0 0,0-1 0 0 0,0 1 0 0 0,0-1 0 0 0,-1 0-1 0 0,1 1 1 0 0,-1-1 0 0 0,0 1 0 0 0,0-1 0 0 0,-1 0 0 0 0,1 1 0 0 0,-1-1 0 0 0,1 1 0 0 0,-1-1 0 0 0,0 1 0 0 0,0-1-1 0 0,-1 1 1 0 0,1 0 0 0 0,-1 0 0 0 0,0 0 0 0 0,0-1 0 0 0,0 2 0 0 0,0-1 0 0 0,0 0 0 0 0,-4-4 0 0 0,3 5 28 0 0,-1 0 1 0 0,1-1-1 0 0,0 1 1 0 0,-1 0-1 0 0,1 0 1 0 0,-1 1 0 0 0,1-1-1 0 0,-1 1 1 0 0,0 0-1 0 0,1 0 1 0 0,-1 0 0 0 0,0 0-1 0 0,0 1 1 0 0,0 0-1 0 0,0-1 1 0 0,0 2-1 0 0,0-1 1 0 0,0 0 0 0 0,1 1-1 0 0,-1-1 1 0 0,0 1-1 0 0,0 0 1 0 0,0 0-1 0 0,1 1 1 0 0,-1-1 0 0 0,-6 4-1 0 0,2 0-168 0 0,0-1-1 0 0,0 1 0 0 0,0 0 1 0 0,0 0-1 0 0,1 1 0 0 0,0 0 1 0 0,0 1-1 0 0,1-1 0 0 0,0 1 1 0 0,-8 10-1 0 0,-1 16-3204 0 0,15-32 2812 0 0,-1 1-1 0 0,1-1 1 0 0,0 1-1 0 0,0 0 1 0 0,-1-1-1 0 0,1 1 1 0 0,0 0 0 0 0,0-1-1 0 0,1 1 1 0 0,-1 0-1 0 0,0-1 1 0 0,0 1-1 0 0,1-1 1 0 0,-1 1-1 0 0,1 0 1 0 0,0-1 0 0 0,-1 1-1 0 0,1-1 1 0 0,1 3-1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36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33 12971 0 0,'-4'2'667'0'0,"0"0"0"0"0,0 0 0 0 0,0 0 0 0 0,1 1 0 0 0,-1 0 0 0 0,1-1-1 0 0,0 1 1 0 0,-1 1 0 0 0,1-1 0 0 0,0 0 0 0 0,-2 5 0 0 0,1-2-223 0 0,0 0 0 0 0,0 1 0 0 0,1 0 0 0 0,0 0 0 0 0,0 0 0 0 0,-2 10 0 0 0,3-10-378 0 0,1-1 0 0 0,-1 0 0 0 0,2 0 0 0 0,-1 1 0 0 0,1-1 0 0 0,-1 0 0 0 0,2 1 0 0 0,-1-1 0 0 0,1 0 0 0 0,0 1 1 0 0,0-1-1 0 0,1 0 0 0 0,-1 0 0 0 0,2 0 0 0 0,-1 0 0 0 0,1 0 0 0 0,3 6 0 0 0,-5-10-57 0 0,1 1 1 0 0,0-1-1 0 0,0 1 1 0 0,0-1-1 0 0,0 0 1 0 0,0 0-1 0 0,0 0 1 0 0,1 0-1 0 0,-1 0 1 0 0,1-1-1 0 0,-1 1 1 0 0,1-1-1 0 0,-1 1 1 0 0,1-1-1 0 0,0 0 0 0 0,0 0 1 0 0,0 0-1 0 0,0-1 1 0 0,0 1-1 0 0,3 0 1 0 0,-2-1 14 0 0,0-1 0 0 0,-1 0 0 0 0,1 1 0 0 0,-1-1 0 0 0,1 0 0 0 0,-1-1 0 0 0,0 1 0 0 0,1-1 1 0 0,-1 1-1 0 0,0-1 0 0 0,0 0 0 0 0,0 0 0 0 0,0 0 0 0 0,3-4 0 0 0,4-4 35 0 0,-2 0 0 0 0,1 0 0 0 0,-1 0 0 0 0,-1-1 0 0 0,0 0 0 0 0,0-1 0 0 0,-1 1 0 0 0,4-14 0 0 0,-8 19-70 0 0,0 0 1 0 0,-1 0 0 0 0,0 0 0 0 0,0 0-1 0 0,0 0 1 0 0,0-1 0 0 0,-1 1 0 0 0,0 0 0 0 0,-1-1-1 0 0,0 1 1 0 0,1 0 0 0 0,-2 0 0 0 0,1 0-1 0 0,-4-10 1 0 0,4 13 5 0 0,-1 1-1 0 0,1-1 0 0 0,0 1 1 0 0,-1-1-1 0 0,0 1 1 0 0,1 0-1 0 0,-1-1 1 0 0,0 1-1 0 0,0 0 0 0 0,0 0 1 0 0,-1 0-1 0 0,1 0 1 0 0,0 1-1 0 0,-1-1 1 0 0,1 1-1 0 0,-1-1 0 0 0,1 1 1 0 0,-1 0-1 0 0,0 0 1 0 0,0 0-1 0 0,1 0 1 0 0,-1 1-1 0 0,0-1 0 0 0,0 1 1 0 0,0-1-1 0 0,0 1 1 0 0,0 0-1 0 0,0 0 1 0 0,1 1-1 0 0,-1-1 0 0 0,0 0 1 0 0,-6 3-1 0 0,0-1-192 0 0,1 1 0 0 0,-1 0 0 0 0,-14 7 0 0 0,2 7-2355 0 0,20-17 2153 0 0,0 1 0 0 0,0 0-1 0 0,1 0 1 0 0,-1 0 0 0 0,0 0 0 0 0,1 0 0 0 0,-1 1 0 0 0,1-1 0 0 0,0 0 0 0 0,-1 0-1 0 0,1 0 1 0 0,0 0 0 0 0,0 0 0 0 0,-1 1 0 0 0,1-1 0 0 0,0 0 0 0 0,0 2 0 0 0,2 2-3437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36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10826 0 0,'7'-1'9495'0'0,"5"8"-6317"0"0,-12-6-3107 0 0,1-1-1 0 0,0 1 1 0 0,-1-1 0 0 0,1 1-1 0 0,-1-1 1 0 0,1 1 0 0 0,-1-1-1 0 0,1 1 1 0 0,-1 0 0 0 0,0-1-1 0 0,1 1 1 0 0,-1-1 0 0 0,0 1-1 0 0,1 0 1 0 0,-1 0 0 0 0,0-1-1 0 0,0 1 1 0 0,0 0 0 0 0,1-1-1 0 0,-1 1 1 0 0,0 0 0 0 0,0 0-1 0 0,0-1 1 0 0,0 1 0 0 0,0 0-1 0 0,-1 0 1 0 0,1-1 0 0 0,0 1-1 0 0,0 0 1 0 0,0 0 0 0 0,-1-1-1 0 0,1 1 1 0 0,0 0 0 0 0,-1-1-1 0 0,1 1 1 0 0,0 0 0 0 0,-1-1-1 0 0,1 1 1 0 0,-1-1 0 0 0,1 1-1 0 0,-2 0 1 0 0,2 1 27 0 0,-1 0 1 0 0,1 0-1 0 0,0 0 0 0 0,0 0 1 0 0,0 0-1 0 0,0 0 0 0 0,0 0 0 0 0,1 0 1 0 0,-1 0-1 0 0,0 0 0 0 0,1 0 1 0 0,0 0-1 0 0,-1 0 0 0 0,3 3 1 0 0,17 48-123 0 0,-9-26 196 0 0,3 12 69 0 0,-1 1 1 0 0,-3 0-1 0 0,10 65 1 0 0,-18-89-169 0 0,-1 0 1 0 0,0 1-1 0 0,-1-1 1 0 0,-1 0 0 0 0,0 0-1 0 0,-2 0 1 0 0,0 0-1 0 0,0 0 1 0 0,-1-1-1 0 0,-1 1 1 0 0,-1-1-1 0 0,-9 19 1 0 0,-13 7-3663 0 0,27-39 3257 0 0,-1 1 0 0 0,0-1 0 0 0,0 0 0 0 0,0 0-1 0 0,0 0 1 0 0,-1 0 0 0 0,1 0 0 0 0,-1-1 0 0 0,1 1 0 0 0,-1-1-1 0 0,1 1 1 0 0,-1-1 0 0 0,0 0 0 0 0,-3 1 0 0 0,-4-3-7814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37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394 1 8082 0 0,'-4'0'425'0'0,"0"0"0"0"0,1 0 1 0 0,-1 0-1 0 0,0 0 1 0 0,1 1-1 0 0,-1 0 0 0 0,0 0 1 0 0,1 0-1 0 0,-1 0 0 0 0,1 0 1 0 0,-6 3-1 0 0,4-2 167 0 0,-11 5 209 0 0,0 1 1 0 0,1 0 0 0 0,0 1 0 0 0,1 0 0 0 0,0 1 0 0 0,-20 18 0 0 0,0 6 524 0 0,-34 40 0 0 0,54-58-1146 0 0,2 0-1 0 0,0 1 1 0 0,0 1-1 0 0,2 0 1 0 0,0 0-1 0 0,1 1 0 0 0,1 0 1 0 0,-10 37-1 0 0,15-43-227 0 0,1 0-1 0 0,0-1 0 0 0,1 1 0 0 0,0 0 0 0 0,1 0 0 0 0,1 0 0 0 0,0 0 1 0 0,1-1-1 0 0,0 1 0 0 0,1 0 0 0 0,0-1 0 0 0,1 0 0 0 0,0 1 1 0 0,1-2-1 0 0,10 19 0 0 0,17 22-4097 0 0,-8-20-2340 0 0,-11-18-1054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37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35 11723 0 0,'-11'-10'8210'0'0,"24"7"-3712"0"0,3 1-4724 0 0,29-6 528 0 0,54-2 1 0 0,-37 8-6301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38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1 16195 0 0,'-3'1'469'0'0,"-1"1"0"0"0,1 0 0 0 0,0-1 0 0 0,0 1 0 0 0,1 0 0 0 0,-1 1 0 0 0,0-1 0 0 0,1 0 0 0 0,-1 1 0 0 0,1 0 0 0 0,0-1 0 0 0,-3 6 0 0 0,1-1-115 0 0,0-1-1 0 0,1 1 1 0 0,0 0-1 0 0,1 0 1 0 0,-3 11-1 0 0,0 8-175 0 0,2-1-1 0 0,-1 38 0 0 0,4-52 146 0 0,-2 15-824 0 0,1-8 474 0 0,1 1 1 0 0,2 29 0 0 0,9-9-3912 0 0,-9-35 2689 0 0,0 0 1 0 0,0-1 0 0 0,0 1-1 0 0,1-1 1 0 0,0 1-1 0 0,-1-1 1 0 0,6 5-1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19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1 12387 0 0,'-4'10'6534'0'0,"-18"45"-4499"0"0,-17 52 394 0 0,-97 185-1 0 0,105-231-2282 0 0,25-47-107 0 0,5-10-95 0 0,-1 0-1 0 0,1 1 0 0 0,-1-1 0 0 0,-1-1 1 0 0,1 1-1 0 0,0 0 0 0 0,-1 0 0 0 0,0-1 1 0 0,-5 6-1 0 0,13-28-7697 0 0,13-9 3052 0 0,-10 18 2247 0 0,1-4-3728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10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68 12083 0 0,'0'0'198'0'0,"-1"-1"-1"0"0,0 1 1 0 0,1-1 0 0 0,-1 1 0 0 0,0-1 0 0 0,0 1 0 0 0,1 0 0 0 0,-1-1 0 0 0,0 1 0 0 0,0 0 0 0 0,0 0 0 0 0,0 0 0 0 0,1-1-1 0 0,-1 1 1 0 0,0 0 0 0 0,0 0 0 0 0,0 0 0 0 0,0 0 0 0 0,1 1 0 0 0,-1-1 0 0 0,0 0 0 0 0,0 0 0 0 0,0 0 0 0 0,0 1 0 0 0,1-1-1 0 0,-1 0 1 0 0,-1 1 0 0 0,1 1-15 0 0,-1-1-1 0 0,1 0 1 0 0,-1 1-1 0 0,1 0 1 0 0,0-1-1 0 0,0 1 1 0 0,0 0-1 0 0,0-1 1 0 0,0 1-1 0 0,0 0 1 0 0,-1 3-1 0 0,-1 7 185 0 0,0 0 0 0 0,-4 25-1 0 0,6-30 151 0 0,-2 17-327 0 0,0-13-411 0 0,1 0 1 0 0,1 0 0 0 0,0 0-1 0 0,0 0 1 0 0,1 0-1 0 0,1 0 1 0 0,2 18 0 0 0,-3-28-4 0 0,0-1 0 0 0,1 1 0 0 0,-1-1 0 0 0,0 1 0 0 0,0-1 1 0 0,0 1-1 0 0,1-1 0 0 0,-1 1 0 0 0,0-1 0 0 0,1 1 0 0 0,-1-1 1 0 0,0 0-1 0 0,1 1 0 0 0,-1-1 0 0 0,0 1 0 0 0,1-1 0 0 0,-1 0 0 0 0,1 0 1 0 0,-1 1-1 0 0,0-1 0 0 0,1 0 0 0 0,-1 0 0 0 0,1 1 0 0 0,-1-1 1 0 0,1 0-1 0 0,-1 0 0 0 0,1 0 0 0 0,-1 0 0 0 0,1 0 0 0 0,0 0 1 0 0,-1 0-1 0 0,1 0 0 0 0,-1 0 0 0 0,1 0 0 0 0,-1 0 0 0 0,1 0 1 0 0,-1 0-1 0 0,1 0 0 0 0,-1 0 0 0 0,1-1 0 0 0,-1 1 0 0 0,1 0 1 0 0,-1 0-1 0 0,1-1 0 0 0,-1 1 0 0 0,0 0 0 0 0,1 0 0 0 0,-1-1 0 0 0,1 1 1 0 0,0-1-1 0 0,5-4-5105 0 0</inkml:trace>
  <inkml:trace contextRef="#ctx0" brushRef="#br0" timeOffset="1">217 2 15251 0 0,'-2'0'408'0'0,"1"-1"0"0"0,0 1 0 0 0,0 0 0 0 0,0 0 0 0 0,-1-1 0 0 0,1 1 0 0 0,0 0 0 0 0,0 0 0 0 0,-1 0 0 0 0,1 1 0 0 0,0-1 0 0 0,0 0 0 0 0,-1 0 0 0 0,1 1 0 0 0,0-1 0 0 0,0 1 0 0 0,0-1 0 0 0,0 1 0 0 0,-1-1 0 0 0,1 1 0 0 0,0 0 0 0 0,0-1 0 0 0,-1 3 0 0 0,-1 0-115 0 0,0 0-1 0 0,1 0 0 0 0,0 0 0 0 0,0 0 1 0 0,0 0-1 0 0,0 1 0 0 0,-3 7 1 0 0,0 3-306 0 0,1 0 0 0 0,1 1 0 0 0,-3 17 0 0 0,4-16-132 0 0,1 1 1 0 0,0-1-1 0 0,2 0 0 0 0,3 28 1 0 0,4-8-3540 0 0,5-3-4868 0 0</inkml:trace>
  <inkml:trace contextRef="#ctx0" brushRef="#br0" timeOffset="2">197 172 13443 0 0,'4'-21'7699'0'0,"7"8"-5646"0"0,-7 11-2325 0 0,0 0-1 0 0,0 0 1 0 0,0 1 0 0 0,0 0 0 0 0,0-1 0 0 0,0 1 0 0 0,8 0 0 0 0,1-1-2054 0 0,-1-1 1 0 0,0-1-1 0 0,0 1 0 0 0,0-2 1 0 0,22-11-1 0 0,-24 9-2161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38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85 11915 0 0,'-8'0'10626'0'0,"8"-7"-7988"0"0,0-23-2945 0 0,0 28 251 0 0,0 0-1 0 0,-1 0 1 0 0,1 0 0 0 0,0 0-1 0 0,0 0 1 0 0,-1 0 0 0 0,0 0-1 0 0,1 0 1 0 0,-1 0 0 0 0,0 1-1 0 0,0-1 1 0 0,0 0 0 0 0,0 0-1 0 0,0 1 1 0 0,0-1 0 0 0,0 0-1 0 0,-1 1 1 0 0,1 0 0 0 0,0-1-1 0 0,-1 1 1 0 0,0 0 0 0 0,1-1-1 0 0,-1 1 1 0 0,0 0 0 0 0,1 0-1 0 0,-1 0 1 0 0,0 1 0 0 0,0-1-1 0 0,0 0 1 0 0,0 1 0 0 0,0-1-1 0 0,0 1 1 0 0,-2-1 0 0 0,0 2 27 0 0,-1-1 1 0 0,1 1 0 0 0,0 0-1 0 0,0 0 1 0 0,0 0 0 0 0,0 1-1 0 0,0-1 1 0 0,1 1 0 0 0,-1 0-1 0 0,0 0 1 0 0,1 0 0 0 0,-1 1-1 0 0,1-1 1 0 0,0 1 0 0 0,-5 5-1 0 0,-8 8 182 0 0,1 1-1 0 0,1 0 0 0 0,0 1 0 0 0,1 1 0 0 0,-14 28 0 0 0,22-39-101 0 0,1 1-1 0 0,1 0 1 0 0,-1 0 0 0 0,2 0-1 0 0,-1 0 1 0 0,1 0 0 0 0,0 1-1 0 0,1-1 1 0 0,0 1 0 0 0,1-1-1 0 0,0 1 1 0 0,0-1 0 0 0,1 1-1 0 0,0-1 1 0 0,4 14 0 0 0,-5-20-39 0 0,1 0 0 0 0,0 0 0 0 0,1 0 0 0 0,-1 0 0 0 0,0 0 0 0 0,1 0 0 0 0,-1-1 1 0 0,1 1-1 0 0,0-1 0 0 0,0 1 0 0 0,0-1 0 0 0,0 0 0 0 0,1 0 0 0 0,-1 0 0 0 0,0 0 1 0 0,1 0-1 0 0,0 0 0 0 0,-1-1 0 0 0,1 1 0 0 0,4 1 0 0 0,-2-2 8 0 0,-1 0 0 0 0,1 0-1 0 0,0-1 1 0 0,0 1 0 0 0,0-1-1 0 0,0 0 1 0 0,0 0 0 0 0,0-1-1 0 0,0 1 1 0 0,0-1 0 0 0,8-3 0 0 0,0 0-232 0 0,0-1 1 0 0,-1 0-1 0 0,0-1 1 0 0,0-1-1 0 0,0 0 1 0 0,0-1-1 0 0,-1 0 1 0 0,14-13-1 0 0,9-19-3333 0 0,-24 25-458 0 0,-2-1-3723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39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7 14275 0 0,'0'0'189'0'0,"-1"0"1"0"0,1 0-1 0 0,0 0 0 0 0,-1 0 0 0 0,1 0 1 0 0,0 0-1 0 0,-1 0 0 0 0,1 0 1 0 0,-1 0-1 0 0,1 0 0 0 0,0 0 0 0 0,-1 0 1 0 0,1 0-1 0 0,0 0 0 0 0,-1 0 1 0 0,1 1-1 0 0,0-1 0 0 0,-1 0 1 0 0,1 0-1 0 0,0 0 0 0 0,-1 0 0 0 0,1 1 1 0 0,0-1-1 0 0,0 0 0 0 0,-1 0 1 0 0,1 1-1 0 0,0-1 0 0 0,0 0 0 0 0,-1 1 1 0 0,1-1-1 0 0,0 0 0 0 0,0 1 1 0 0,0-1-1 0 0,0 0 0 0 0,-1 1 0 0 0,-7 21 1619 0 0,-1 27-1497 0 0,9-47-69 0 0,-8 37 520 0 0,4-21-369 0 0,1 1 1 0 0,-3 33-1 0 0,6-49-381 0 0,0 1 0 0 0,0-1 0 0 0,0 1 0 0 0,0-1 0 0 0,1 1 0 0 0,-1-1 0 0 0,1 1 0 0 0,0-1 0 0 0,0 0 0 0 0,0 1 0 0 0,1-1 0 0 0,-1 0 0 0 0,1 0 0 0 0,0 0 0 0 0,0 0 0 0 0,0 0 0 0 0,0 0 0 0 0,0 0 0 0 0,1-1 0 0 0,3 4 0 0 0,-5-5-21 0 0,0-1 0 0 0,0 1 0 0 0,0 0 0 0 0,0-1 0 0 0,0 1 0 0 0,1-1 0 0 0,-1 0 0 0 0,0 1 0 0 0,0-1 0 0 0,0 0-1 0 0,1 0 1 0 0,-1 0 0 0 0,0 0 0 0 0,0 0 0 0 0,1 0 0 0 0,-1 0 0 0 0,0 0 0 0 0,0 0 0 0 0,0-1 0 0 0,1 1 0 0 0,0-1 0 0 0,1 0-83 0 0,1-1 1 0 0,-1 1-1 0 0,0-1 1 0 0,0 0-1 0 0,0 0 0 0 0,0-1 1 0 0,3-2-1 0 0,2-4-430 0 0,-1 1 1 0 0,1-1-1 0 0,9-18 0 0 0,3-9-1434 0 0,-3-1 0 0 0,26-75 0 0 0,-34 88 2475 0 0,-5 17 4214 0 0,-7 20-4296 0 0,1-1 0 0 0,1 1 1 0 0,0 0-1 0 0,1 0 0 0 0,2 24 0 0 0,0 3 154 0 0,-2-30-509 0 0,2 46 316 0 0,-2-52-499 0 0,1-1 0 0 0,-1 1 0 0 0,1-1 0 0 0,0 1 1 0 0,0-1-1 0 0,1 1 0 0 0,-1-1 0 0 0,1 0 0 0 0,-1 0 0 0 0,1 0 1 0 0,0 0-1 0 0,3 4 0 0 0,-4-6-143 0 0,0 0 0 0 0,0 0 0 0 0,0-1 0 0 0,0 1 0 0 0,0-1 0 0 0,0 1 0 0 0,0-1 0 0 0,0 1 0 0 0,0-1 0 0 0,0 0 0 0 0,0 1 0 0 0,0-1 0 0 0,0 0 0 0 0,0 0 0 0 0,0 0 0 0 0,0 0 0 0 0,0 0 0 0 0,0 0 0 0 0,0 0 0 0 0,0 0 0 0 0,0 0 0 0 0,1 0 0 0 0,-1 0 0 0 0,1-1 0 0 0,23-14-8298 0 0,-17 8 2313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39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 16259 0 0,'0'0'191'0'0,"-1"0"-1"0"0,1 0 1 0 0,0 0-1 0 0,-1 0 1 0 0,1 0-1 0 0,-1 0 1 0 0,1 1-1 0 0,0-1 0 0 0,-1 0 1 0 0,1 0-1 0 0,0 1 1 0 0,-1-1-1 0 0,1 0 1 0 0,0 0-1 0 0,-1 1 1 0 0,1-1-1 0 0,0 0 0 0 0,0 1 1 0 0,-1-1-1 0 0,1 0 1 0 0,0 1-1 0 0,0-1 1 0 0,0 1-1 0 0,-1-1 1 0 0,1 0-1 0 0,0 1 0 0 0,0-1 1 0 0,0 1-1 0 0,0-1 1 0 0,0 1-1 0 0,0-1 1 0 0,0 0-1 0 0,0 1 1 0 0,0-1-1 0 0,0 1 0 0 0,-6 25 42 0 0,5-21 374 0 0,-10 46-42 0 0,2 1 0 0 0,2 1 0 0 0,3 0 1 0 0,2 0-1 0 0,6 68 0 0 0,-4-121-586 0 0,6 43-738 0 0,3-16-4774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39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90 16267 0 0,'-8'-5'1258'0'0,"-9"-6"3795"0"0,20 8-3259 0 0,12 2-1479 0 0,21 1-118 0 0,136-6 503 0 0,-155 4-851 0 0,0-1 0 0 0,0 0-1 0 0,-1-1 1 0 0,1-1 0 0 0,-1-1 0 0 0,0 0 0 0 0,29-16 0 0 0,-38 17-812 0 0,3-2-1972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42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21 9346 0 0,'-9'-21'5032'0'0,"9"21"-4918"0"0,-1 0 0 0 0,0 0 1 0 0,1 0-1 0 0,-1 0 0 0 0,0 0 0 0 0,1 1 0 0 0,-1-1 1 0 0,1 0-1 0 0,-1 0 0 0 0,0 0 0 0 0,1 1 1 0 0,-1-1-1 0 0,1 0 0 0 0,-1 1 0 0 0,1-1 1 0 0,-1 0-1 0 0,1 1 0 0 0,-1-1 0 0 0,1 1 0 0 0,-1-1 1 0 0,1 1-1 0 0,-1-1 0 0 0,1 1 0 0 0,0-1 1 0 0,-1 1-1 0 0,1-1 0 0 0,0 1 0 0 0,-1 0 0 0 0,-9 13 520 0 0,-17 20 945 0 0,1 1 0 0 0,-35 64 0 0 0,55-88-1559 0 0,1 0 1 0 0,0 1-1 0 0,1-1 0 0 0,0 1 1 0 0,1 0-1 0 0,1 0 0 0 0,-1 0 1 0 0,2 0-1 0 0,0 0 1 0 0,0 0-1 0 0,1 1 0 0 0,1-1 1 0 0,0 0-1 0 0,3 18 0 0 0,-3-27-316 0 0,0-1-1 0 0,0 1 1 0 0,0 0 0 0 0,1 0-1 0 0,-1-1 1 0 0,1 1-1 0 0,-1-1 1 0 0,1 1 0 0 0,0-1-1 0 0,0 0 1 0 0,0 0-1 0 0,0 0 1 0 0,0 0-1 0 0,5 3 1 0 0,-4-3-455 0 0,0 0 0 0 0,0 0 0 0 0,0-1 0 0 0,1 1 0 0 0,-1-1 0 0 0,1 0 0 0 0,-1 0 1 0 0,1 0-1 0 0,-1 0 0 0 0,1-1 0 0 0,5 1 0 0 0,5-2-5517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42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16 11859 0 0,'0'0'175'0'0,"0"-1"0"0"0,0 1 0 0 0,-1-1 0 0 0,1 1 0 0 0,0 0 1 0 0,-1-1-1 0 0,1 1 0 0 0,0-1 0 0 0,-1 1 0 0 0,1-1 1 0 0,0 1-1 0 0,-1 0 0 0 0,1-1 0 0 0,-1 1 0 0 0,1 0 1 0 0,-1 0-1 0 0,1-1 0 0 0,-1 1 0 0 0,1 0 0 0 0,-1 0 1 0 0,1 0-1 0 0,-1-1 0 0 0,1 1 0 0 0,-1 0 0 0 0,1 0 0 0 0,-1 0 1 0 0,1 0-1 0 0,-1 0 0 0 0,1 0 0 0 0,-1 0 0 0 0,0 0 1 0 0,1 0-1 0 0,-1 1 0 0 0,-1 0-19 0 0,1 0 0 0 0,0 0 0 0 0,-1 0-1 0 0,1 0 1 0 0,0 0 0 0 0,0 0 0 0 0,0 1 0 0 0,0-1-1 0 0,0 0 1 0 0,1 1 0 0 0,-2 2 0 0 0,-17 47 395 0 0,18-47-12 0 0,-5 15-157 0 0,1 0-1 0 0,1 0 1 0 0,-1 22 0 0 0,4-36-335 0 0,1-1 0 0 0,0 1 1 0 0,0 0-1 0 0,0 0 0 0 0,1 0 1 0 0,-1 0-1 0 0,1 0 0 0 0,1 0 0 0 0,-1 0 1 0 0,1 0-1 0 0,-1-1 0 0 0,1 1 1 0 0,1-1-1 0 0,-1 1 0 0 0,1-1 0 0 0,-1 0 1 0 0,7 7-1 0 0,-8-10-35 0 0,1 1 0 0 0,0-1 0 0 0,-1 0 0 0 0,1 1-1 0 0,0-1 1 0 0,0 0 0 0 0,0 0 0 0 0,0 0 0 0 0,0 0 0 0 0,0 0 0 0 0,0-1 0 0 0,0 1 0 0 0,0 0 0 0 0,0-1 0 0 0,0 0-1 0 0,1 1 1 0 0,-1-1 0 0 0,0 0 0 0 0,0 0 0 0 0,3-1 0 0 0,-1 0-13 0 0,0 0 0 0 0,0 0 0 0 0,0 0 0 0 0,0-1 0 0 0,0 0 0 0 0,0 1 0 0 0,-1-2 0 0 0,1 1 0 0 0,6-5 0 0 0,-2 0-58 0 0,1-1 0 0 0,-1 0 0 0 0,-1 0 1 0 0,0-1-1 0 0,0 0 0 0 0,-1 0 0 0 0,6-12 0 0 0,-10 16 57 0 0,0 0-1 0 0,0 0 1 0 0,-1 0-1 0 0,0 0 1 0 0,0-1 0 0 0,0 1-1 0 0,-1 0 1 0 0,1-1-1 0 0,-1 1 1 0 0,-1-1-1 0 0,1 1 1 0 0,-1 0-1 0 0,0-1 1 0 0,0 1-1 0 0,0 0 1 0 0,-1 0 0 0 0,0 0-1 0 0,0 0 1 0 0,0 0-1 0 0,-1 0 1 0 0,1 0-1 0 0,-1 1 1 0 0,0-1-1 0 0,-6-5 1 0 0,5 5-172 0 0,0 1 0 0 0,0 0 0 0 0,0 0 1 0 0,0 0-1 0 0,0 0 0 0 0,-1 1 0 0 0,1 0 0 0 0,-1 0 1 0 0,0 0-1 0 0,0 1 0 0 0,0-1 0 0 0,-1 1 0 0 0,1 0 1 0 0,0 1-1 0 0,-1-1 0 0 0,1 1 0 0 0,-1 0 0 0 0,0 1 0 0 0,1-1 1 0 0,-1 1-1 0 0,0 0 0 0 0,1 1 0 0 0,-9 1 0 0 0,13-2-178 0 0,0 0 0 0 0,1 0 0 0 0,-1 0 0 0 0,0 0 0 0 0,0 1 0 0 0,1-1 0 0 0,-1 0 0 0 0,0 1 0 0 0,1-1 0 0 0,-1 0 0 0 0,0 1-1 0 0,1-1 1 0 0,-1 1 0 0 0,1-1 0 0 0,-1 1 0 0 0,1 0 0 0 0,-1-1 0 0 0,1 1 0 0 0,-1-1 0 0 0,1 1 0 0 0,-1 0 0 0 0,1-1 0 0 0,0 1 0 0 0,0 0-1 0 0,-1-1 1 0 0,1 2 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43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5 14147 0 0,'4'-4'7430'0'0,"-5"4"-7304"0"0,15 14 1785 0 0,13 23-1396 0 0,-17-19-236 0 0,-1 1 0 0 0,0-1 0 0 0,-2 2 0 0 0,0-1 0 0 0,-1 1 0 0 0,5 34 0 0 0,-10-39-252 0 0,0 0 0 0 0,-1 0-1 0 0,0 0 1 0 0,-1 0 0 0 0,-1 0 0 0 0,-1-1 0 0 0,0 1 0 0 0,0 0 0 0 0,-12 27 0 0 0,6-21-704 0 0,-1-1 0 0 0,-14 22 0 0 0,7-16-2893 0 0,-2-2-3589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43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66 14227 0 0,'0'-1'313'0'0,"-1"0"0"0"0,1 1 0 0 0,-1-1 0 0 0,1 1-1 0 0,-1-1 1 0 0,0 1 0 0 0,1-1 0 0 0,-1 1 0 0 0,0 0 0 0 0,1-1 0 0 0,-1 1 0 0 0,0 0 0 0 0,1-1 0 0 0,-1 1-1 0 0,0 0 1 0 0,0 0 0 0 0,1 0 0 0 0,-1 0 0 0 0,0 0 0 0 0,-1 0 0 0 0,16-1 2015 0 0,122-32-1218 0 0,-45 14-4124 0 0,-86 17 1818 0 0,16-2-976 0 0,-12 5-1312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44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65 11658 0 0,'-1'0'200'0'0,"1"-1"-1"0"0,0 1 0 0 0,-1 0 0 0 0,1 0 1 0 0,0 0-1 0 0,0-1 0 0 0,-1 1 0 0 0,1 0 1 0 0,0 0-1 0 0,-1-1 0 0 0,1 1 0 0 0,0 0 0 0 0,0 0 1 0 0,-1-1-1 0 0,1 1 0 0 0,0 0 0 0 0,0-1 1 0 0,0 1-1 0 0,0-1 0 0 0,-1 1 0 0 0,1 0 1 0 0,0-1-1 0 0,0 1 0 0 0,0 0 0 0 0,0-1 0 0 0,0 1 1 0 0,0-1-1 0 0,0 1 0 0 0,0 0 0 0 0,0-1 1 0 0,0 1-1 0 0,0-1 0 0 0,13-1 186 0 0,3 1-264 0 0,55-18-42 0 0,-51 13-629 0 0,1 0 1 0 0,39-5-1 0 0,-40 7-2154 0 0,-7 0-3878 0 0,-11 3 4752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44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86 173 10018 0 0,'-1'1'424'0'0,"-1"-1"-1"0"0,1 1 0 0 0,0-1 1 0 0,-1 0-1 0 0,1 1 1 0 0,-1-1-1 0 0,1 0 0 0 0,-1 0 1 0 0,1 0-1 0 0,-1 0 1 0 0,1 0-1 0 0,-1 0 1 0 0,1 0-1 0 0,-1 0 0 0 0,1-1 1 0 0,-1 1-1 0 0,1-1 1 0 0,-1 1-1 0 0,1-1 0 0 0,0 1 1 0 0,-3-3-1 0 0,3 2-189 0 0,-1 0 0 0 0,1-1 0 0 0,0 1 0 0 0,0 0 0 0 0,0-1 0 0 0,0 0 0 0 0,1 1 0 0 0,-1-1 0 0 0,0 1 0 0 0,1-1 0 0 0,-1 0 0 0 0,1 1 0 0 0,-1-1 0 0 0,1 0 0 0 0,0 0 0 0 0,0-1-1 0 0,-1-3-160 0 0,2 0 0 0 0,-1 1-1 0 0,0-1 1 0 0,1 1-1 0 0,0-1 1 0 0,1 1-1 0 0,-1-1 1 0 0,1 1 0 0 0,0 0-1 0 0,0 0 1 0 0,4-8-1 0 0,-1 7-69 0 0,0 1 0 0 0,1-1 0 0 0,-1 1 0 0 0,1-1 0 0 0,0 2 0 0 0,0-1 0 0 0,1 1 0 0 0,-1 0 0 0 0,1 0 0 0 0,0 0 0 0 0,0 1 0 0 0,0 0 0 0 0,9-2 0 0 0,-13 4-17 0 0,0 0-1 0 0,0 0 1 0 0,0 1 0 0 0,0-1-1 0 0,1 1 1 0 0,-1-1-1 0 0,0 1 1 0 0,0 0 0 0 0,1 0-1 0 0,-1 0 1 0 0,0 1 0 0 0,0-1-1 0 0,0 1 1 0 0,0 0-1 0 0,1 0 1 0 0,-1 0 0 0 0,0 0-1 0 0,-1 0 1 0 0,1 1 0 0 0,0-1-1 0 0,0 1 1 0 0,0 0-1 0 0,-1 0 1 0 0,1 0 0 0 0,-1 0-1 0 0,0 0 1 0 0,1 1 0 0 0,-1-1-1 0 0,0 1 1 0 0,0-1-1 0 0,-1 1 1 0 0,1 0 0 0 0,2 5-1 0 0,-3-3 40 0 0,1 0 0 0 0,-1 0 0 0 0,-1 0 0 0 0,1 0-1 0 0,-1 0 1 0 0,1 0 0 0 0,-1 0 0 0 0,-1 0 0 0 0,1 1-1 0 0,-1-1 1 0 0,0 0 0 0 0,0 0 0 0 0,0 0-1 0 0,-1-1 1 0 0,0 1 0 0 0,-4 8 0 0 0,-4 7 145 0 0,-1-1 0 0 0,-20 26-1 0 0,28-40-159 0 0,-10 13 151 0 0,-1-1 0 0 0,0 0 0 0 0,-1-1 0 0 0,-1-1 0 0 0,-1 0 0 0 0,0-1 0 0 0,0-1 0 0 0,-38 21 0 0 0,49-34 135 0 0,12-1-106 0 0,3 1-157 0 0,-1 0-1 0 0,1 0 1 0 0,0-1 0 0 0,0 0 0 0 0,-1-1 0 0 0,13-4-1 0 0,14-2-16 0 0,0 3-19 0 0,14-2-32 0 0,-1-1-1 0 0,1-3 0 0 0,70-25 1 0 0,-112 33-1114 0 0,17-7 2326 0 0,-18 8-5691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11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5 8594 0 0,'0'0'223'0'0,"-1"0"0"0"0,1-1 0 0 0,0 1-1 0 0,-1 0 1 0 0,1-1 0 0 0,0 1 0 0 0,-1 0 0 0 0,1-1 0 0 0,0 1 0 0 0,-1 0 0 0 0,1 0 0 0 0,0 0 0 0 0,-1-1-1 0 0,1 1 1 0 0,-1 0 0 0 0,1 0 0 0 0,-1 0 0 0 0,1 0 0 0 0,0 0 0 0 0,-1 0 0 0 0,1-1 0 0 0,-1 1 0 0 0,1 0-1 0 0,-1 0 1 0 0,1 1 0 0 0,-1-1 0 0 0,1 0 0 0 0,0 0 0 0 0,-1 0 0 0 0,1 0 0 0 0,-1 0 0 0 0,1 0-1 0 0,-1 1 1 0 0,1-1 0 0 0,-1 0 0 0 0,-9 18 3713 0 0,1 38-1816 0 0,7-44-1266 0 0,-3 23 207 0 0,-2 58 0 0 0,7-80-2299 0 0,1 1-1 0 0,0-1 1 0 0,1 0-1 0 0,4 17 0 0 0,-6-29 634 0 0,1 0-1 0 0,-1 0 0 0 0,0 1 1 0 0,1-1-1 0 0,0 0 0 0 0,-1 0 1 0 0,1 0-1 0 0,-1-1 0 0 0,1 1 0 0 0,0 0 1 0 0,0 0-1 0 0,0 0 0 0 0,-1 0 1 0 0,1-1-1 0 0,1 2 0 0 0</inkml:trace>
  <inkml:trace contextRef="#ctx0" brushRef="#br0" timeOffset="0.15">243 318 15499 0 0,'-7'28'7582'0'0,"-18"16"-5886"0"0,9-18-926 0 0,-2 7-822 0 0,-1-2 0 0 0,-25 32 1 0 0,3-16-10518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56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194 104 5393 0 0,'-1'-3'544'0'0,"0"1"0"0"0,0 0 0 0 0,0 0 1 0 0,-1 0-1 0 0,1 0 0 0 0,-1 0 0 0 0,1 0 0 0 0,-1 0 0 0 0,0 0 0 0 0,0 1 0 0 0,1-1 0 0 0,-1 1 0 0 0,0-1 1 0 0,0 1-1 0 0,-1 0 0 0 0,1-1 0 0 0,0 1 0 0 0,-4-1 0 0 0,-15-2 346 0 0,13 6-621 0 0,-1 0 1 0 0,1 1-1 0 0,0 0 1 0 0,0 0-1 0 0,1 1 0 0 0,-1 0 1 0 0,1 0-1 0 0,-1 1 1 0 0,1 0-1 0 0,1 0 0 0 0,-1 0 1 0 0,1 1-1 0 0,-10 11 1 0 0,14-14-233 0 0,-1 0 0 0 0,1-1 0 0 0,0 1 0 0 0,0 0 0 0 0,0 1 0 0 0,1-1 0 0 0,-1 0 0 0 0,1 0 0 0 0,0 1 0 0 0,0-1 0 0 0,0 1 0 0 0,0-1 0 0 0,0 1 1 0 0,1-1-1 0 0,0 1 0 0 0,0-1 0 0 0,0 1 0 0 0,0-1 0 0 0,0 1 0 0 0,1 0 0 0 0,-1-1 0 0 0,1 1 0 0 0,0-1 0 0 0,0 0 0 0 0,0 1 0 0 0,1-1 0 0 0,-1 0 0 0 0,1 0 1 0 0,0 1-1 0 0,0-1 0 0 0,0-1 0 0 0,0 1 0 0 0,0 0 0 0 0,5 4 0 0 0,-2-3-40 0 0,-1-1 1 0 0,1 1-1 0 0,0-1 0 0 0,0 0 1 0 0,0 0-1 0 0,0-1 0 0 0,0 1 1 0 0,1-1-1 0 0,-1-1 1 0 0,1 1-1 0 0,-1-1 0 0 0,1 0 1 0 0,0 0-1 0 0,0 0 0 0 0,-1-1 1 0 0,1 0-1 0 0,0 0 0 0 0,0 0 1 0 0,-1-1-1 0 0,1 0 1 0 0,0 0-1 0 0,-1-1 0 0 0,1 1 1 0 0,-1-1-1 0 0,1 0 0 0 0,5-4 1 0 0,-2 2-63 0 0,-1 0 0 0 0,0 0 1 0 0,-1-1-1 0 0,1 0 0 0 0,-1 0 1 0 0,0-1-1 0 0,0 0 0 0 0,0 0 1 0 0,-1-1-1 0 0,0 1 0 0 0,0-2 0 0 0,-1 1 1 0 0,0 0-1 0 0,0-1 0 0 0,-1 0 1 0 0,4-9-1 0 0,-6 12 63 0 0,-1 0 1 0 0,1-1-1 0 0,-1 0 0 0 0,0 1 1 0 0,0-1-1 0 0,-1 1 0 0 0,1-1 0 0 0,-1 0 1 0 0,-1 0-1 0 0,1 1 0 0 0,-1-1 1 0 0,0 1-1 0 0,0-1 0 0 0,-1 0 0 0 0,0 1 1 0 0,1 0-1 0 0,-7-11 0 0 0,6 13-7 0 0,-1-1-1 0 0,0 0 0 0 0,0 1 1 0 0,0 0-1 0 0,-1 0 1 0 0,1 0-1 0 0,-1 0 0 0 0,1 0 1 0 0,-1 1-1 0 0,0 0 1 0 0,0 0-1 0 0,0 0 0 0 0,0 0 1 0 0,-1 0-1 0 0,1 1 1 0 0,0 0-1 0 0,-1 0 0 0 0,1 0 1 0 0,-1 0-1 0 0,1 1 1 0 0,-1 0-1 0 0,1 0 0 0 0,-6 0 1 0 0,-1 1-86 0 0,1 1-1 0 0,-1-1 1 0 0,1 2 0 0 0,0-1 0 0 0,0 1 0 0 0,0 1 0 0 0,0 0 0 0 0,1 0 0 0 0,-1 1 0 0 0,-10 7-1 0 0,14-7-427 0 0,0-1 0 0 0,0 1 0 0 0,0 0 0 0 0,1 1 0 0 0,0-1 0 0 0,-7 10 0 0 0,9-11-250 0 0,1 1 0 0 0,-1-1-1 0 0,1 0 1 0 0,0 1 0 0 0,0 0 0 0 0,1-1-1 0 0,-1 1 1 0 0,1 0 0 0 0,0 0-1 0 0,0 7 1 0 0,0-1-3734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56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38 9378 0 0,'-4'0'325'0'0,"0"0"0"0"0,0 1 0 0 0,0 0 0 0 0,0 0 0 0 0,0 0 0 0 0,0 0 0 0 0,0 1 0 0 0,0-1 0 0 0,1 1 0 0 0,-1 0 0 0 0,1 0 0 0 0,-1 1 0 0 0,1-1 0 0 0,0 1 0 0 0,0-1 0 0 0,0 1 0 0 0,0 0 0 0 0,0 0 0 0 0,-3 6 0 0 0,-5 6-80 0 0,2 1 0 0 0,0 0-1 0 0,-8 19 1 0 0,5-9 479 0 0,9-21-673 0 0,1-1 0 0 0,0 1 0 0 0,0 0 0 0 0,1 0 0 0 0,-1 0 0 0 0,1 0 0 0 0,0 0 0 0 0,0 0 0 0 0,1 0 0 0 0,0 0 0 0 0,-1 0 0 0 0,2 0-1 0 0,-1 0 1 0 0,2 8 0 0 0,-1-11-36 0 0,0 1-1 0 0,0 0 1 0 0,0-1 0 0 0,1 1-1 0 0,-1-1 1 0 0,1 1-1 0 0,-1-1 1 0 0,1 0-1 0 0,0 0 1 0 0,0 0 0 0 0,0 0-1 0 0,0 0 1 0 0,0 0-1 0 0,1 0 1 0 0,-1-1-1 0 0,1 1 1 0 0,-1-1 0 0 0,1 1-1 0 0,-1-1 1 0 0,1 0-1 0 0,0 0 1 0 0,-1 0-1 0 0,1-1 1 0 0,0 1 0 0 0,0-1-1 0 0,5 1 1 0 0,3-1 2 0 0,-1 0-1 0 0,1 0 1 0 0,-1-1 0 0 0,1 0 0 0 0,-1-1 0 0 0,1 0 0 0 0,-1-1-1 0 0,0 0 1 0 0,0 0 0 0 0,0-1 0 0 0,-1-1 0 0 0,1 0 0 0 0,11-8 0 0 0,-13 8 19 0 0,-1 0 1 0 0,0 0 0 0 0,0-1-1 0 0,0 0 1 0 0,-1 0 0 0 0,0 0 0 0 0,0-1-1 0 0,0 0 1 0 0,-1-1 0 0 0,0 1 0 0 0,-1-1-1 0 0,1 0 1 0 0,-2 0 0 0 0,1 0-1 0 0,-1 0 1 0 0,3-11 0 0 0,-5 14-24 0 0,-1 0 1 0 0,1-1 0 0 0,-1 1-1 0 0,1 0 1 0 0,-1 0 0 0 0,-1 0-1 0 0,1-1 1 0 0,-1 1-1 0 0,0 0 1 0 0,0 0 0 0 0,-1 0-1 0 0,1 0 1 0 0,-1 0 0 0 0,0 0-1 0 0,0 1 1 0 0,-1-1-1 0 0,1 1 1 0 0,-1-1 0 0 0,0 1-1 0 0,-1 0 1 0 0,1 0-1 0 0,-1 0 1 0 0,1 1 0 0 0,-1-1-1 0 0,0 1 1 0 0,0 0 0 0 0,-1 0-1 0 0,1 0 1 0 0,-1 1-1 0 0,1-1 1 0 0,-1 1 0 0 0,0 0-1 0 0,0 1 1 0 0,0-1-1 0 0,0 1 1 0 0,0 0 0 0 0,0 0-1 0 0,0 0 1 0 0,0 1 0 0 0,-1 0-1 0 0,1 0 1 0 0,0 0-1 0 0,0 1 1 0 0,0-1 0 0 0,0 1-1 0 0,0 0 1 0 0,0 1-1 0 0,0 0 1 0 0,0-1 0 0 0,0 1-1 0 0,0 1 1 0 0,1-1 0 0 0,-1 1-1 0 0,1 0 1 0 0,0 0-1 0 0,-5 3 1 0 0,3 0-700 0 0,-1 0 0 0 0,1 0 0 0 0,0 0 0 0 0,-7 10 0 0 0,11-13 105 0 0,0 0 0 0 0,1 0-1 0 0,-1 0 1 0 0,1 1-1 0 0,-1-1 1 0 0,1 0 0 0 0,0 0-1 0 0,0 1 1 0 0,0-1-1 0 0,1 1 1 0 0,-1-1 0 0 0,1 1-1 0 0,0 4 1 0 0,1 4-5088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57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14 16588 0 0,'-9'-2'1960'0'0,"1"-1"-688"0"0,1 0-224 0 0,-1 2-319 0 0,5-1-241 0 0,-2 1-176 0 0,2 1-200 0 0,0-2-88 0 0,2 2-80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4:59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88 6825 0 0,'9'8'17781'0'0,"-8"-12"-17488"0"0,-1-1-355 0 0,0-1 1 0 0,-1 1-1 0 0,1 0 1 0 0,-1 0 0 0 0,0-1-1 0 0,-1 1 1 0 0,0 0-1 0 0,1 0 1 0 0,-2 0-1 0 0,1 1 1 0 0,0-1 0 0 0,-6-7-1 0 0,7 10 9 0 0,-1 1 0 0 0,1-1 0 0 0,0 1 0 0 0,-1 0 0 0 0,1-1 0 0 0,-1 1-1 0 0,0 0 1 0 0,1 0 0 0 0,-1 0 0 0 0,0 0 0 0 0,0 0 0 0 0,0 0 0 0 0,0 1 0 0 0,1-1 0 0 0,-1 1 0 0 0,0-1 0 0 0,0 1-1 0 0,0 0 1 0 0,0-1 0 0 0,0 1 0 0 0,0 0 0 0 0,0 0 0 0 0,0 1 0 0 0,-1-1 0 0 0,2 0 0 0 0,-1 1 0 0 0,0-1-1 0 0,0 1 1 0 0,0 0 0 0 0,0-1 0 0 0,0 1 0 0 0,0 0 0 0 0,1 0 0 0 0,-1 0 0 0 0,-2 2 0 0 0,-11 8 18 0 0,0 1 1 0 0,1 0 0 0 0,0 0 0 0 0,1 1-1 0 0,1 1 1 0 0,0 1 0 0 0,-11 17 0 0 0,14-19 92 0 0,1 0 1 0 0,0 1 0 0 0,1 1 0 0 0,1-1-1 0 0,0 1 1 0 0,1 0 0 0 0,1 0 0 0 0,-5 27-1 0 0,9-39-45 0 0,-1 1-1 0 0,1 0 0 0 0,-1 0 0 0 0,1 0 0 0 0,0 0 1 0 0,1 0-1 0 0,-1 0 0 0 0,1 0 0 0 0,0 0 0 0 0,0 0 1 0 0,0-1-1 0 0,0 1 0 0 0,0 0 0 0 0,1-1 0 0 0,0 1 1 0 0,0-1-1 0 0,0 1 0 0 0,0-1 0 0 0,0 0 0 0 0,1 0 1 0 0,-1 0-1 0 0,1 0 0 0 0,0 0 0 0 0,0-1 0 0 0,0 1 0 0 0,0-1 1 0 0,1 0-1 0 0,-1 0 0 0 0,0 0 0 0 0,1 0 0 0 0,0-1 1 0 0,-1 1-1 0 0,1-1 0 0 0,0 0 0 0 0,0 0 0 0 0,0 0 1 0 0,-1-1-1 0 0,1 1 0 0 0,0-1 0 0 0,0 0 0 0 0,0 0 1 0 0,0-1-1 0 0,0 1 0 0 0,0-1 0 0 0,0 1 0 0 0,0-1 1 0 0,-1-1-1 0 0,7-1 0 0 0,8-4-252 0 0,-1-1 1 0 0,0-1 0 0 0,-1 0-1 0 0,1-1 1 0 0,-2-1-1 0 0,0 0 1 0 0,25-24-1 0 0,-30 25-1882 0 0,-1 0-1 0 0,0 0 0 0 0,11-19 1 0 0,-13 21-4069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00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9 12275 0 0,'0'0'300'0'0,"-1"-1"1"0"0,1 0 0 0 0,-1 1-1 0 0,0-1 1 0 0,0 0-1 0 0,1 1 1 0 0,-1-1 0 0 0,0 1-1 0 0,0-1 1 0 0,0 1 0 0 0,1-1-1 0 0,-1 1 1 0 0,0 0 0 0 0,0-1-1 0 0,0 1 1 0 0,0 0-1 0 0,0 0 1 0 0,0 0 0 0 0,0-1-1 0 0,0 1 1 0 0,0 0 0 0 0,0 0-1 0 0,0 0 1 0 0,0 1 0 0 0,0-1-1 0 0,-1 1 1 0 0,0 0-128 0 0,0 0 0 0 0,0 0 1 0 0,1 0-1 0 0,-1 0 0 0 0,1 1 1 0 0,-1-1-1 0 0,1 1 0 0 0,0-1 1 0 0,-1 1-1 0 0,1 0 0 0 0,0-1 1 0 0,-1 4-1 0 0,-5 9-433 0 0,2 0 0 0 0,-8 29 0 0 0,9-30 1272 0 0,-3 8-852 0 0,2 0 0 0 0,-5 34 0 0 0,9-50-140 0 0,0 0 0 0 0,1 0-1 0 0,0 0 1 0 0,0 0 0 0 0,0 0 0 0 0,1-1 0 0 0,-1 1-1 0 0,1 0 1 0 0,0 0 0 0 0,1 0 0 0 0,-1-1 0 0 0,1 1-1 0 0,0-1 1 0 0,0 1 0 0 0,0-1 0 0 0,1 0-1 0 0,-1 1 1 0 0,4 3 0 0 0,-4-7-46 0 0,0 0 1 0 0,-1 0-1 0 0,1 1 1 0 0,0-1-1 0 0,0 0 0 0 0,-1 0 1 0 0,1-1-1 0 0,0 1 1 0 0,0 0-1 0 0,0-1 1 0 0,0 1-1 0 0,0-1 0 0 0,0 1 1 0 0,0-1-1 0 0,0 0 1 0 0,0 0-1 0 0,0 0 0 0 0,0 0 1 0 0,0 0-1 0 0,0-1 1 0 0,0 1-1 0 0,0-1 0 0 0,0 1 1 0 0,0-1-1 0 0,0 0 1 0 0,0 0-1 0 0,0 1 0 0 0,0-1 1 0 0,0 0-1 0 0,-1-1 1 0 0,1 1-1 0 0,-1 0 0 0 0,1-1 1 0 0,2-1-1 0 0,6-7-277 0 0,1 0-1 0 0,-1 0 1 0 0,14-20-1 0 0,-19 23 235 0 0,8-11-403 0 0,-1 0 1 0 0,-1-2 0 0 0,15-33-1 0 0,4-25 2021 0 0,-35 112 2156 0 0,4-17-3664 0 0,1 0 0 0 0,0 0-1 0 0,2 1 1 0 0,4 23-1 0 0,-6-38-207 0 0,1-1 1 0 0,0 1-1 0 0,0-1 0 0 0,0 0 0 0 0,0 1 0 0 0,1-1 0 0 0,-1 0 0 0 0,0 0 0 0 0,1 0 0 0 0,0 0 0 0 0,-1 0 0 0 0,1 0 0 0 0,0 0 0 0 0,2 1 0 0 0,-2-2-361 0 0,0 0-1 0 0,-1 0 0 0 0,1 0 1 0 0,0-1-1 0 0,0 1 0 0 0,0 0 0 0 0,0-1 1 0 0,0 1-1 0 0,0-1 0 0 0,0 0 1 0 0,0 0-1 0 0,0 1 0 0 0,0-1 0 0 0,0-1 1 0 0,0 1-1 0 0,0 0 0 0 0,0 0 1 0 0,0-1-1 0 0,0 1 0 0 0,0-1 1 0 0,0 0-1 0 0,0 1 0 0 0,0-1 0 0 0,-1 0 1 0 0,1 0-1 0 0,0 0 0 0 0,2-3 1 0 0,5-3-4689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00.7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5 14931 0 0,'-2'-1'452'0'0,"0"1"0"0"0,0-1 0 0 0,0 1 0 0 0,0-1 0 0 0,0 1 0 0 0,1-1 0 0 0,-1 1 0 0 0,0 0 0 0 0,0 0 0 0 0,0 0 0 0 0,0 0 0 0 0,0 0 0 0 0,0 1 0 0 0,0-1 0 0 0,0 0 0 0 0,0 1 0 0 0,-3 1 0 0 0,3 0-348 0 0,0-1 0 0 0,0 1 0 0 0,0 0 0 0 0,0 0 0 0 0,0 0 0 0 0,1 1 0 0 0,-1-1 1 0 0,1 0-1 0 0,-1 0 0 0 0,1 1 0 0 0,0-1 0 0 0,0 1 0 0 0,-1 2 0 0 0,-6 19 352 0 0,1 1 1 0 0,1 0-1 0 0,1 0 1 0 0,-2 37-1 0 0,2 104-263 0 0,5-162-190 0 0,1 21-1547 0 0,5 38 4043 0 0,-4-42-4563 0 0,1-1-4735 0 0,0-4-6654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01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94 14051 0 0,'-5'-6'2017'0'0,"3"4"-1456"0"0,1 1-1 0 0,-1-1 0 0 0,1 1 0 0 0,0-1 0 0 0,0 0 0 0 0,-1 0 1 0 0,1 1-1 0 0,0-1 0 0 0,0 0 0 0 0,1 0 0 0 0,-2-3 0 0 0,2 4-510 0 0,1 0 1 0 0,-1 0-1 0 0,1 0 0 0 0,-1 0 0 0 0,1 0 0 0 0,-1 0 0 0 0,1 0 0 0 0,0 0 1 0 0,-1 1-1 0 0,1-1 0 0 0,0 0 0 0 0,0 0 0 0 0,0 1 0 0 0,-1-1 1 0 0,1 0-1 0 0,0 1 0 0 0,0-1 0 0 0,0 1 0 0 0,0-1 0 0 0,0 1 0 0 0,0-1 1 0 0,0 1-1 0 0,0 0 0 0 0,0 0 0 0 0,0-1 0 0 0,1 1 0 0 0,0 0 1 0 0,32-8-20 0 0,0 1 0 0 0,1 2 1 0 0,0 1-1 0 0,36 1 0 0 0,74-8-1224 0 0,-125 6 1816 0 0,-13 3-1897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03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111 158 8698 0 0,'-10'-3'2479'0'0,"8"3"-1820"0"0,-1-1 1 0 0,1 1-1 0 0,0-1 0 0 0,0 0 0 0 0,0 0 1 0 0,0 0-1 0 0,-1 0 0 0 0,1 0 0 0 0,-3-4 0 0 0,4 4-576 0 0,0 0 0 0 0,1 0 0 0 0,-1 0 1 0 0,1-1-1 0 0,-1 1 0 0 0,1 0 0 0 0,-1-1 0 0 0,1 1 0 0 0,0 0 0 0 0,0-1 0 0 0,0 1 0 0 0,0 0 0 0 0,0-1 0 0 0,0 1 0 0 0,0-1 0 0 0,0 1 0 0 0,0 0 0 0 0,0-1 0 0 0,1 1 0 0 0,-1 0 0 0 0,1-1 0 0 0,0 0 0 0 0,1-5 6 0 0,1 0 0 0 0,1 1 1 0 0,-1-1-1 0 0,1 1 0 0 0,0 0 1 0 0,0 0-1 0 0,1 0 0 0 0,-1 1 1 0 0,1-1-1 0 0,1 1 0 0 0,-1 0 0 0 0,1 1 1 0 0,0-1-1 0 0,0 1 0 0 0,0 1 1 0 0,0-1-1 0 0,1 1 0 0 0,0 0 1 0 0,-1 0-1 0 0,1 1 0 0 0,0 0 0 0 0,0 0 1 0 0,8-1-1 0 0,-13 3-93 0 0,1-1 0 0 0,-1 1 0 0 0,0 0 0 0 0,1-1 0 0 0,-1 1 0 0 0,0 1 1 0 0,0-1-1 0 0,1 0 0 0 0,-1 0 0 0 0,0 1 0 0 0,1-1 0 0 0,-1 1 0 0 0,0 0 0 0 0,0 0 0 0 0,0 0 0 0 0,0 0 0 0 0,0 0 0 0 0,0 0 0 0 0,0 0 1 0 0,0 1-1 0 0,0-1 0 0 0,-1 1 0 0 0,1-1 0 0 0,0 1 0 0 0,-1 0 0 0 0,1 0 0 0 0,-1 0 0 0 0,0 0 0 0 0,0 0 0 0 0,0 0 0 0 0,0 0 1 0 0,0 0-1 0 0,0 0 0 0 0,0 0 0 0 0,-1 0 0 0 0,1 1 0 0 0,-1-1 0 0 0,1 0 0 0 0,-1 0 0 0 0,0 5 0 0 0,0 2 30 0 0,1 0 0 0 0,-2 0 0 0 0,1 0 0 0 0,-2 0 0 0 0,1-1 0 0 0,-1 1 0 0 0,0 0 0 0 0,-1-1 0 0 0,-4 11 0 0 0,-1-5 142 0 0,0 0-1 0 0,-1-1 1 0 0,-1 0 0 0 0,-1 0 0 0 0,1-1 0 0 0,-2 0-1 0 0,0-1 1 0 0,0-1 0 0 0,-1 1 0 0 0,0-2 0 0 0,-1 0 0 0 0,0-1-1 0 0,0 0 1 0 0,-1-1 0 0 0,0-1 0 0 0,0 0 0 0 0,-1-1 0 0 0,-20 4-1 0 0,201-23-44 0 0,56 2 314 0 0,-127 12-8123 0 0,-49 0-834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09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18 10698 0 0,'-15'-10'3770'0'0,"1"2"2281"0"0,14 9-5962 0 0,0 0-1 0 0,0-1 1 0 0,0 1-1 0 0,0 0 1 0 0,-1-1-1 0 0,1 1 1 0 0,0 0 0 0 0,0-1-1 0 0,0 1 1 0 0,1 0-1 0 0,-1-1 1 0 0,0 1 0 0 0,0 0-1 0 0,0-1 1 0 0,0 1-1 0 0,1 0 1 0 0,-1-1 0 0 0,0 1-1 0 0,1-1 1 0 0,-1 1-1 0 0,0-1 1 0 0,1 1-1 0 0,-1 0 1 0 0,1-1 0 0 0,0 1-1 0 0,7 14 89 0 0,1-2 0 0 0,0 1 0 0 0,1-1 0 0 0,0-1 0 0 0,1 1 0 0 0,0-2 0 0 0,26 21 0 0 0,-4-9-192 0 0,0-1 0 0 0,40 20 0 0 0,5-7-609 0 0,-82-36 653 0 0,0 0 0 0 0,1 0 0 0 0,-1 1 1 0 0,0 0-1 0 0,0 0 0 0 0,0 0 0 0 0,0 0 0 0 0,1 0 0 0 0,-1 1 0 0 0,0 0 1 0 0,0 0-1 0 0,-6 2 0 0 0,-53 20 444 0 0,53-19-454 0 0,-31 13-179 0 0,1 3-1 0 0,0 0 1 0 0,2 3 0 0 0,-56 42-1 0 0,87-61-3395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09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 8906 0 0,'3'-4'9646'0'0,"-2"5"-9506"0"0,19-5 3183 0 0,34-3-4023 0 0,-40 6 1708 0 0,83-6-1155 0 0,-64 8-3582 0 0,-2 2-5131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16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0 242 10586 0 0,'0'0'1266'0'0,"8"3"5019"0"0,11 0-4451 0 0,-9-7-1756 0 0,0-1 1 0 0,0 0-1 0 0,-1-1 0 0 0,1 0 0 0 0,-1 0 1 0 0,-1-1-1 0 0,1 0 0 0 0,-1-1 1 0 0,-1 0-1 0 0,11-12 0 0 0,3-8-515 0 0,34-58 0 0 0,-37 42 573 0 0,-17 37 200 0 0,-9 29-43 0 0,-20 59 926 0 0,-35 120 1748 0 0,56-173-2815 0 0,1 1 0 0 0,2-1 0 0 0,1 1 0 0 0,1-1-1 0 0,3 37 1 0 0,-1-51 133 0 0,1-6-1980 0 0,5-20-4730 0 0,1-3-115 0 0,-3 5-616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09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40 10106 0 0,'-30'-2'7106'0'0,"11"0"-3659"0"0,40 2-2131 0 0,126-11-1076 0 0,-49-2-2931 0 0,-91 12 2302 0 0,13-5-886 0 0,-7 1-2162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10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7 10962 0 0,'-1'-1'208'0'0,"1"1"0"0"0,0 0 0 0 0,0-1 0 0 0,0 1 0 0 0,0 0-1 0 0,0-1 1 0 0,-1 1 0 0 0,1 0 0 0 0,0-1 0 0 0,0 1 0 0 0,-1 0-1 0 0,1 0 1 0 0,0-1 0 0 0,0 1 0 0 0,-1 0 0 0 0,1 0 0 0 0,0-1-1 0 0,-1 1 1 0 0,1 0 0 0 0,0 0 0 0 0,-1 0 0 0 0,1 0 0 0 0,0 0-1 0 0,-1 0 1 0 0,1-1 0 0 0,0 1 0 0 0,-1 0 0 0 0,1 0 0 0 0,0 0-1 0 0,-1 0 1 0 0,1 0 0 0 0,-1 0 0 0 0,1 0 0 0 0,-1 1 0 0 0,-11 9 2211 0 0,-7 21-1832 0 0,18-29-207 0 0,-18 41 631 0 0,1 1 0 0 0,3 0 0 0 0,-15 73 0 0 0,28-98-977 0 0,2-16-142 0 0,0 1 0 0 0,-1 0 1 0 0,1 0-1 0 0,-1 0 0 0 0,0-1 0 0 0,0 1 0 0 0,0 0 0 0 0,-3 6 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10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14 12467 0 0,'-4'0'6145'0'0,"3"7"-2526"0"0,3 22-1586 0 0,10 33-2120 0 0,-7-49 181 0 0,0-1 0 0 0,1 1 0 0 0,0-1 0 0 0,11 14 0 0 0,-14-21-74 0 0,0-1 0 0 0,0 0 0 0 0,1 0-1 0 0,0 0 1 0 0,-1 0 0 0 0,1-1 0 0 0,1 1 0 0 0,-1-1 0 0 0,0 0 0 0 0,1 0 0 0 0,0-1 0 0 0,-1 1-1 0 0,11 2 1 0 0,-13-5-24 0 0,1 0-1 0 0,0 0 0 0 0,0 0 1 0 0,0 0-1 0 0,0-1 1 0 0,-1 0-1 0 0,1 1 0 0 0,0-1 1 0 0,-1 0-1 0 0,1 0 0 0 0,0 0 1 0 0,-1-1-1 0 0,1 1 0 0 0,-1-1 1 0 0,0 1-1 0 0,1-1 1 0 0,-1 0-1 0 0,0 0 0 0 0,0 0 1 0 0,0 0-1 0 0,0 0 0 0 0,-1 0 1 0 0,3-3-1 0 0,3-5-205 0 0,0 0 0 0 0,0 0 0 0 0,-1-1 0 0 0,5-12 0 0 0,0-6-87 0 0,-2-1 0 0 0,9-50-1 0 0,-17 75 304 0 0,28 80 2313 0 0,23 103-1448 0 0,-39-142-547 0 0,0-1-4997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13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80 8890 0 0,'-6'-6'1936'0'0,"3"3"-1118"0"0,1 0 0 0 0,-1 0 0 0 0,0 0 0 0 0,0 0 0 0 0,0 1-1 0 0,-1-1 1 0 0,1 1 0 0 0,-1-1 0 0 0,1 1 0 0 0,-1 0 0 0 0,-4-1-1 0 0,99-9 1130 0 0,-46 5-2001 0 0,-3 1-270 0 0,9-1-790 0 0,64-2-1 0 0,-115 13 1596 0 0,-8 7-25 0 0,-20 20 336 0 0,4-5-263 0 0,4-1-253 0 0,2 1 0 0 0,1 1 0 0 0,1 1 0 0 0,-15 36 0 0 0,23-43-227 0 0,0 0 1 0 0,2 0 0 0 0,0 0-1 0 0,1 1 1 0 0,1 0-1 0 0,1-1 1 0 0,0 24-1 0 0,8-2 580 0 0,2-22-2929 0 0,-6-20 1855 0 0,-1 0-1 0 0,0-1 0 0 0,1 1 0 0 0,-1-1 1 0 0,1 1-1 0 0,-1 0 0 0 0,1-1 1 0 0,-1 1-1 0 0,1-1 0 0 0,-1 0 0 0 0,1 1 1 0 0,-1-1-1 0 0,1 1 0 0 0,0-1 1 0 0,-1 0-1 0 0,1 1 0 0 0,0-1 0 0 0,-1 0 1 0 0,1 0-1 0 0,0 0 0 0 0,0 1 1 0 0,0-1-1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15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 9266 0 0,'-4'-1'4471'0'0,"4"1"-4400"0"0,0 0 0 0 0,0 1 0 0 0,-9 8 812 0 0,-8 11-711 0 0,-60 77 2511 0 0,14-20-876 0 0,38-44-1234 0 0,0-1-288 0 0,-30 52 0 0 0,50-76 604 0 0,0 2-4991 0 0,15-27-6318 0 0,-6 8 5904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15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12491 0 0,'4'8'3576'0'0,"23"32"-1306"0"0,13 3-1399 0 0,2-1 0 0 0,63 47 0 0 0,7 7-556 0 0,-100-86-523 0 0,13 14-112 0 0,-13-7-2824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17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27 7450 0 0,'-11'0'6629'0'0,"-13"0"-905"0"0,55 0-3461 0 0,132-13-158 0 0,0 0-2522 0 0,-158 13 993 0 0,6 0-3272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1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10242 0 0,'-1'0'260'0'0,"0"0"0"0"0,1 0 0 0 0,-1 0 0 0 0,0 0 0 0 0,1 0 0 0 0,-1 0-1 0 0,0 0 1 0 0,1 0 0 0 0,-1 0 0 0 0,0 0 0 0 0,1 0 0 0 0,-1 0 0 0 0,0 0 0 0 0,1 1 0 0 0,-1-1-1 0 0,0 0 1 0 0,1 0 0 0 0,-1 1 0 0 0,1-1 0 0 0,-1 0 0 0 0,1 1 0 0 0,-1-1 0 0 0,1 1-1 0 0,-1-1 1 0 0,1 1 0 0 0,-1 0 0 0 0,1 1-162 0 0,0-1 0 0 0,0 1 0 0 0,0-1 0 0 0,1 1 0 0 0,-1-1 0 0 0,1 1 0 0 0,-1-1-1 0 0,1 1 1 0 0,0-1 0 0 0,-1 1 0 0 0,1-1 0 0 0,2 3 0 0 0,1 2 6 0 0,1 0-1 0 0,0-1 1 0 0,0 0-1 0 0,0 0 1 0 0,1 0 0 0 0,-1 0-1 0 0,9 4 1 0 0,-8-5-57 0 0,1 1 1 0 0,-1 0 0 0 0,0 0-1 0 0,-1 0 1 0 0,1 1-1 0 0,-1-1 1 0 0,4 8 0 0 0,-6-10 12 0 0,-1 1 1 0 0,0-1-1 0 0,-1 1 1 0 0,1 0-1 0 0,0-1 1 0 0,-1 1 0 0 0,0 0-1 0 0,0 0 1 0 0,0 0-1 0 0,-1 0 1 0 0,1 0 0 0 0,-1 0-1 0 0,0 0 1 0 0,0 0-1 0 0,0 0 1 0 0,-1 0 0 0 0,1 0-1 0 0,-1 0 1 0 0,-1 5-1 0 0,0-5-261 0 0,0 0 1 0 0,0 0-1 0 0,0 0 0 0 0,-1 0 0 0 0,1 0 0 0 0,-6 6 1 0 0,-26 20-9039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18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11322 0 0,'1'7'8367'0'0,"1"9"-5843"0"0,3 26-1885 0 0,3 13 713 0 0,2 107 0 0 0,-9-156-1544 0 0,2-22 13 0 0,-1 3 44 0 0,1 1 1 0 0,7-23-1 0 0,-6 27 118 0 0,1-1 1 0 0,0 1-1 0 0,0 0 0 0 0,1 1 0 0 0,0-1 0 0 0,0 1 0 0 0,1 0 0 0 0,0 1 1 0 0,0-1-1 0 0,1 2 0 0 0,0-1 0 0 0,0 1 0 0 0,0 0 0 0 0,12-5 0 0 0,12-1-5324 0 0,2 5-5456 0 0,-26 5 5160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18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 14979 0 0,'-25'-6'4616'0'0,"16"5"-3272"0"0,12 4-624 0 0,14 5-1847 0 0,-1-2-1 0 0,1 0 0 0 0,18 3 0 0 0,8 2-7532 0 0,-34-8 3181 0 0</inkml:trace>
  <inkml:trace contextRef="#ctx0" brushRef="#br0" timeOffset="1">151 169 12251 0 0,'-6'6'402'0'0,"1"0"1"0"0,0-1-1 0 0,0 2 1 0 0,1-1 0 0 0,0 0-1 0 0,0 1 1 0 0,0 0 0 0 0,1 0-1 0 0,0 0 1 0 0,0 0-1 0 0,1 0 1 0 0,0 1 0 0 0,0-1-1 0 0,0 1 1 0 0,1 0-1 0 0,0 7 1 0 0,1-6-596 0 0,0 0-1 0 0,0 0 1 0 0,1-1-1 0 0,0 1 0 0 0,0 0 1 0 0,4 9-1 0 0,-4-13-586 0 0,1 1-1 0 0,1-1 1 0 0,-1 1-1 0 0,1-1 0 0 0,-1 0 1 0 0,2 0-1 0 0,-1 0 0 0 0,0 0 1 0 0,6 5-1 0 0,-4-7-1547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18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0 14371 0 0,'-1'1'515'0'0,"-1"-1"-1"0"0,1 1 0 0 0,-1 0 1 0 0,1 0-1 0 0,-1-1 1 0 0,1 1-1 0 0,0 0 1 0 0,0 0-1 0 0,0 1 1 0 0,-1-1-1 0 0,1 0 0 0 0,0 0 1 0 0,-1 2-1 0 0,1-1-613 0 0,-1-1 0 0 0,1 1 0 0 0,-1 0 0 0 0,1 0 0 0 0,0 0 0 0 0,0 0-1 0 0,-1 0 1 0 0,2 0 0 0 0,-1 0 0 0 0,0 0 0 0 0,0 0 0 0 0,1 0 0 0 0,-1 0 0 0 0,1 1 0 0 0,-1-1-1 0 0,1 3 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19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15 8914 0 0,'-3'-2'676'0'0,"0"0"-1"0"0,-1 1 1 0 0,1-1 0 0 0,0 1-1 0 0,-1-1 1 0 0,1 1-1 0 0,-1 0 1 0 0,1 0 0 0 0,-1 1-1 0 0,0-1 1 0 0,1 1 0 0 0,-1-1-1 0 0,-4 2 1 0 0,6-1-574 0 0,-1 1-1 0 0,1-1 1 0 0,0 1-1 0 0,0 0 1 0 0,0 0 0 0 0,0 0-1 0 0,0 0 1 0 0,0 0-1 0 0,0 1 1 0 0,0-1 0 0 0,0 0-1 0 0,0 1 1 0 0,1 0-1 0 0,-1-1 1 0 0,0 1 0 0 0,1 0-1 0 0,0 0 1 0 0,-1 0-1 0 0,1 0 1 0 0,0 0 0 0 0,0 0-1 0 0,-1 3 1 0 0,-4 9 214 0 0,0 0 1 0 0,1 0 0 0 0,-5 24 0 0 0,9-33-291 0 0,0 1 0 0 0,0 0 0 0 0,1-1 0 0 0,0 1 0 0 0,0 0 0 0 0,0 0 0 0 0,0-1 0 0 0,1 1 0 0 0,0 0 0 0 0,0-1 0 0 0,1 1 0 0 0,3 8 0 0 0,-5-13-62 0 0,1 1-1 0 0,0 0 0 0 0,0-1 0 0 0,0 1 0 0 0,0-1 1 0 0,0 1-1 0 0,0-1 0 0 0,1 1 0 0 0,-1-1 1 0 0,0 0-1 0 0,1 0 0 0 0,-1 1 0 0 0,1-1 0 0 0,-1 0 1 0 0,1 0-1 0 0,-1-1 0 0 0,3 2 0 0 0,-3-2-10 0 0,0 0-1 0 0,1 1 0 0 0,-1-1 1 0 0,0 0-1 0 0,1 0 1 0 0,-1 0-1 0 0,0 0 0 0 0,1-1 1 0 0,-1 1-1 0 0,0 0 1 0 0,0-1-1 0 0,1 1 0 0 0,-1 0 1 0 0,0-1-1 0 0,0 0 1 0 0,1 1-1 0 0,-1-1 0 0 0,1-1 1 0 0,2 0-82 0 0,-1-1-1 0 0,0 0 1 0 0,0 0 0 0 0,0 0-1 0 0,-1-1 1 0 0,1 1 0 0 0,-1-1 0 0 0,1 1-1 0 0,-1-1 1 0 0,0 0 0 0 0,-1 0-1 0 0,4-8 1 0 0,-2-4-167 0 0,0 0 1 0 0,-1-1-1 0 0,0-30 0 0 0,-2 47 344 0 0,-3 35 816 0 0,7 66 1198 0 0,23 135 0 0 0,-26-231-2033 0 0,9 92 447 0 0,-9-86-405 0 0,-1 0 1 0 0,0 0-1 0 0,-1 0 1 0 0,0 0-1 0 0,-1 0 1 0 0,-5 17-1 0 0,7-26-100 0 0,-1 1 0 0 0,1-1 0 0 0,-1 0 0 0 0,0 0 0 0 0,0 0 0 0 0,0 0 0 0 0,0-1-1 0 0,0 1 1 0 0,-1 0 0 0 0,1 0 0 0 0,0-1 0 0 0,-1 1 0 0 0,1-1 0 0 0,-1 1-1 0 0,0-1 1 0 0,0 1 0 0 0,1-1 0 0 0,-1 0 0 0 0,0 0 0 0 0,0 0 0 0 0,0 0-1 0 0,0 0 1 0 0,0-1 0 0 0,0 1 0 0 0,0 0 0 0 0,0-1 0 0 0,-1 0 0 0 0,1 1 0 0 0,0-1-1 0 0,0 0 1 0 0,0 0 0 0 0,0 0 0 0 0,-1 0 0 0 0,1-1 0 0 0,0 1 0 0 0,0-1-1 0 0,0 1 1 0 0,0-1 0 0 0,0 0 0 0 0,0 0 0 0 0,0 1 0 0 0,-3-4 0 0 0,-3 0-278 0 0,1 0 0 0 0,0 0 1 0 0,0-1-1 0 0,1 0 0 0 0,0-1 1 0 0,-1 1-1 0 0,2-1 0 0 0,-1-1 0 0 0,1 1 1 0 0,-5-8-1 0 0,6 7 236 0 0,0 0 0 0 0,1 0 0 0 0,0-1 0 0 0,0 1 1 0 0,0-1-1 0 0,1 1 0 0 0,1-1 0 0 0,-1 0 0 0 0,1 0 0 0 0,0 0 0 0 0,1 0 0 0 0,0 0 0 0 0,0 0 0 0 0,2-10 0 0 0,-1 14 91 0 0,0-1 0 0 0,0 1 0 0 0,1 0 0 0 0,-1-1 0 0 0,1 1-1 0 0,0 0 1 0 0,0 0 0 0 0,1 0 0 0 0,-1 0 0 0 0,1 1 0 0 0,0-1-1 0 0,-1 1 1 0 0,2-1 0 0 0,-1 1 0 0 0,0 0 0 0 0,1 0 0 0 0,-1 1-1 0 0,1-1 1 0 0,0 1 0 0 0,0-1 0 0 0,0 1 0 0 0,0 1 0 0 0,0-1 0 0 0,1 0-1 0 0,-1 1 1 0 0,6-1 0 0 0,15-2 299 0 0,0 1-1 0 0,25 0 1 0 0,-30 2-365 0 0,0 0 1 0 0,-1-1-1 0 0,1-1 1 0 0,25-7-1 0 0,-28 0-3632 0 0,-9-8-4062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19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14451 0 0,'-1'17'9296'0'0,"1"49"-8006"0"0,1-21-431 0 0,11 226-23 0 0,-10-279-2749 0 0,4-23 821 0 0,1 1 0 0 0,22-57 0 0 0,-28 85 1136 0 0,0 0 0 0 0,0 0 0 0 0,0 1 0 0 0,0-1 0 0 0,1 0 0 0 0,-1 0-1 0 0,1 1 1 0 0,-1-1 0 0 0,1 1 0 0 0,-1-1 0 0 0,1 1 0 0 0,0-1 0 0 0,0 1 0 0 0,-1 0 0 0 0,1 0-1 0 0,0 0 1 0 0,0 0 0 0 0,0 0 0 0 0,0 1 0 0 0,1-1 0 0 0,-1 1 0 0 0,0-1 0 0 0,0 1 0 0 0,0 0-1 0 0,0-1 1 0 0,1 1 0 0 0,-1 0 0 0 0,0 1 0 0 0,0-1 0 0 0,4 1 0 0 0,-3 0 59 0 0,-1 0 0 0 0,1 1 0 0 0,-1-1 0 0 0,0 1-1 0 0,0-1 1 0 0,0 1 0 0 0,0 0 0 0 0,0-1 0 0 0,0 1 0 0 0,0 0 0 0 0,-1 0 0 0 0,1 1 0 0 0,0-1 0 0 0,-1 0 0 0 0,0 0 0 0 0,0 1 0 0 0,0-1 0 0 0,0 1 0 0 0,0-1 0 0 0,0 1-1 0 0,0-1 1 0 0,-1 1 0 0 0,0 0 0 0 0,1-1 0 0 0,-1 4 0 0 0,-1 53 490 0 0,0-43-1377 0 0,1 0 0 0 0,0-1 0 0 0,4 24 0 0 0,-4-38 565 0 0,0-1-1 0 0,0 0 1 0 0,0 1 0 0 0,0-1-1 0 0,1 0 1 0 0,-1 1 0 0 0,0-1-1 0 0,0 0 1 0 0,0 0 0 0 0,0 1 0 0 0,1-1-1 0 0,-1 0 1 0 0,0 1 0 0 0,1 0-1097 0 0,0-1 1097 0 0,-1 0-1 0 0,0 0 1 0 0,1 0 0 0 0,-1 1-1 0 0,0-1 1 0 0,1 0 0 0 0,-1 0-1 0 0,0 0 1 0 0,1 0 0 0 0,-1 0 0 0 0,0 0-1 0 0,1 0 1 0 0,-1 0 0 0 0,0 0-1 0 0,1 0 1 0 0,-1 0 0 0 0,0 0-1 0 0,1 0 1 0 0,-1 0 0 0 0,0 0-1 0 0,1 0 1 0 0,-1-1 0 0 0,0 1 0 0 0,0 0-1 0 0,1 0 1 0 0,-1 0 0 0 0,0 0-1 0 0,1-1 1 0 0,-1 1 0 0 0,1-1-1097 0 0,-1 0 1097 0 0,1 1-1 0 0,-1 0 1 0 0,0-1 0 0 0,0 1-1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20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 16540 0 0,'-1'0'330'0'0,"0"0"0"0"0,0 0 0 0 0,0 0 0 0 0,0 0 0 0 0,0 1 0 0 0,0-1 1 0 0,0 0-1 0 0,0 1 0 0 0,0-1 0 0 0,0 1 0 0 0,1-1 0 0 0,-1 1 1 0 0,0-1-1 0 0,0 1 0 0 0,0-1 0 0 0,1 1 0 0 0,-1 0 0 0 0,0 0 1 0 0,1-1-1 0 0,-1 1 0 0 0,0 1 0 0 0,-9 24 1779 0 0,4 30-1589 0 0,6-54-268 0 0,2 184 1405 0 0,-3 55-3656 0 0,0-239 1515 0 0,-2 14-2203 0 0</inkml:trace>
  <inkml:trace contextRef="#ctx0" brushRef="#br0" timeOffset="1">26 273 15731 0 0,'-6'-3'809'0'0,"-13"-7"5013"0"0,19 9-5728 0 0,1 1 0 0 0,-1-1 0 0 0,1 1 0 0 0,-1-1 0 0 0,1 1 0 0 0,0-1 0 0 0,-1 1 0 0 0,1-1 0 0 0,0 1 0 0 0,-1-1 0 0 0,1 1 0 0 0,0 0 0 0 0,-1-1 0 0 0,1 1 0 0 0,0 0 0 0 0,0 0 0 0 0,-1 0 0 0 0,1 0 0 0 0,0-1 0 0 0,0 1 0 0 0,0 0 0 0 0,-1 0 1 0 0,1 0-1 0 0,0 1 0 0 0,1-1 0 0 0,70-10 308 0 0,55-9-4192 0 0,-45-3-9254 0 0,-71 19 7470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20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11699 0 0,'7'-4'10108'0'0,"17"2"-7671"0"0,29 2-3159 0 0,-51 0 1061 0 0,58 3-3435 0 0,-20 1-8370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21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13075 0 0,'-8'0'1436'0'0,"0"1"1"0"0,0 0-1 0 0,0 0 1 0 0,0 1-1 0 0,-12 4 1 0 0,63 3-271 0 0,32-12-4075 0 0,0-5-7107 0 0,-58 5 3562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21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24 11154 0 0,'0'0'220'0'0,"0"0"0"0"0,-1-1-1 0 0,1 1 1 0 0,0 0-1 0 0,0-1 1 0 0,-1 1-1 0 0,1 0 1 0 0,0 0 0 0 0,-1-1-1 0 0,1 1 1 0 0,0 0-1 0 0,-1 0 1 0 0,1 0 0 0 0,0-1-1 0 0,-1 1 1 0 0,1 0-1 0 0,-1 0 1 0 0,1 0-1 0 0,0 0 1 0 0,-1 0 0 0 0,1 0-1 0 0,-1 0 1 0 0,1 0-1 0 0,0 0 1 0 0,-1 0 0 0 0,1 0-1 0 0,-1 0 1 0 0,1 0-1 0 0,0 0 1 0 0,-1 0-1 0 0,1 0 1 0 0,0 0 0 0 0,-1 0-1 0 0,1 1 1 0 0,-1-1-1 0 0,1 0 1 0 0,0 0 0 0 0,-1 0-1 0 0,0 1 1 0 0,1 17 2477 0 0,1-3-2546 0 0,-14 226 4117 0 0,13-220-4185 0 0,3-21-201 0 0,3-12-106 0 0,2-12-324 0 0,-1-1 0 0 0,-1 0 0 0 0,3-28-1 0 0,-6 29 306 0 0,2 0-1 0 0,0 1 0 0 0,15-39 1 0 0,-19 59 252 0 0,0 1 0 0 0,0-1 0 0 0,0 0 0 0 0,1 1 0 0 0,-1 0 0 0 0,1-1 0 0 0,-1 1-1 0 0,1 0 1 0 0,0 0 0 0 0,0 0 0 0 0,0 0 0 0 0,0 0 0 0 0,1 0 0 0 0,-1 1 0 0 0,0-1 0 0 0,1 1 0 0 0,-1-1 0 0 0,1 1 0 0 0,-1 0 0 0 0,1 0 0 0 0,0 0 0 0 0,-1 0 0 0 0,1 1 0 0 0,0-1 0 0 0,0 1 0 0 0,3-1 0 0 0,-3 2 25 0 0,-1-1-1 0 0,1 1 1 0 0,-1-1 0 0 0,1 1 0 0 0,-1 0-1 0 0,0 0 1 0 0,1 0 0 0 0,-1 0-1 0 0,0 1 1 0 0,0-1 0 0 0,0 1 0 0 0,0-1-1 0 0,0 1 1 0 0,0 0 0 0 0,0 0-1 0 0,0-1 1 0 0,-1 1 0 0 0,1 1-1 0 0,-1-1 1 0 0,1 0 0 0 0,-1 0 0 0 0,0 0-1 0 0,0 1 1 0 0,0-1 0 0 0,0 0-1 0 0,0 1 1 0 0,-1-1 0 0 0,1 1 0 0 0,0 3-1 0 0,1 7 109 0 0,-1-1 1 0 0,1 1-1 0 0,-2 0 0 0 0,0 0 0 0 0,-1 0 0 0 0,-2 17 0 0 0,-4 5 215 0 0,-13 35 0 0 0,18-64-311 0 0,2-5-48 0 0,-1 0 0 0 0,1 0 0 0 0,0 0-1 0 0,-1 0 1 0 0,1 0 0 0 0,0 0 0 0 0,-1 0-1 0 0,1 0 1 0 0,0 1 0 0 0,0-1 0 0 0,0 0-1 0 0,0 0 1 0 0,0 0 0 0 0,0 0 0 0 0,1 0 0 0 0,-1 0-1 0 0,1 2 1 0 0,-1-3-12 0 0,1 0-1 0 0,-1 0 1 0 0,1 0-1 0 0,-1 0 1 0 0,1 0-1 0 0,-1 0 1 0 0,1 0 0 0 0,-1 0-1 0 0,1 0 1 0 0,0-1-1 0 0,-1 1 1 0 0,1 0-1 0 0,-1 0 1 0 0,1 0 0 0 0,-1-1-1 0 0,0 1 1 0 0,1 0-1 0 0,-1-1 1 0 0,1 1 0 0 0,-1-1-1 0 0,1 1 1 0 0,-1 0-1 0 0,1-1 1 0 0,28-34-925 0 0,-14 13 282 0 0,-2-1-1 0 0,-1 0 1 0 0,-1-1 0 0 0,10-28 0 0 0,-9 22 291 0 0,5-6 278 0 0,-16 33 186 0 0,1 1-1 0 0,-1 0 1 0 0,0 0 0 0 0,1 0 0 0 0,0-1 0 0 0,-1 2-1 0 0,1-1 1 0 0,0 0 0 0 0,0 0 0 0 0,0 1 0 0 0,0-1-1 0 0,4-2 1 0 0,-5 5-33 0 0,0-1-1 0 0,0 1 1 0 0,0-1 0 0 0,-1 1-1 0 0,1-1 1 0 0,0 1 0 0 0,0 0-1 0 0,-1-1 1 0 0,1 1-1 0 0,-1 0 1 0 0,1 0 0 0 0,0-1-1 0 0,-1 1 1 0 0,0 0-1 0 0,1 0 1 0 0,-1 0 0 0 0,1 0-1 0 0,-1-1 1 0 0,0 1 0 0 0,0 0-1 0 0,1 0 1 0 0,-1 0-1 0 0,0 1 1 0 0,6 24 666 0 0,-2 55 602 0 0,-4-59-1357 0 0,1 0-1 0 0,5 29 1 0 0,-1-40-4646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21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 17732 0 0,'-6'-1'894'0'0,"-15"-5"3519"0"0,35 17-3415 0 0,-6-7-1669 0 0,0-1 0 0 0,0 1-1 0 0,1-1 1 0 0,0-1 0 0 0,16 3-1 0 0,22 1-6723 0 0,-22-3 392 0 0,-12-1 2488 0 0</inkml:trace>
  <inkml:trace contextRef="#ctx0" brushRef="#br0" timeOffset="0.51">204 199 12483 0 0,'-7'12'1264'0'0,"1"0"0"0"0,0 0 0 0 0,0 0 0 0 0,1 1 0 0 0,1-1 0 0 0,-5 27 0 0 0,7-32-1304 0 0,2-1-1 0 0,-1 1 1 0 0,1-1-1 0 0,0 1 1 0 0,0-1 0 0 0,0 1-1 0 0,1 0 1 0 0,0-1-1 0 0,1 1 1 0 0,-1-1 0 0 0,1 0-1 0 0,1 1 1 0 0,-1-1 0 0 0,1 0-1 0 0,0 0 1 0 0,4 5-1 0 0,-7-10-199 0 0,1 0 0 0 0,0 0 0 0 0,-1-1 0 0 0,1 1 0 0 0,0 0 0 0 0,0-1 0 0 0,-1 1 0 0 0,1 0 0 0 0,0-1 0 0 0,0 1 0 0 0,0-1-1 0 0,0 1 1 0 0,0-1 0 0 0,0 0 0 0 0,0 1 0 0 0,0-1 0 0 0,0 0 0 0 0,1 0 0 0 0,18-4-9316 0 0,-13 1 4709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22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1 16956 0 0,'-8'5'6762'0'0,"3"9"-4140"0"0,-2 19-2288 0 0,6-24 611 0 0,-30 181 1739 0 0,27-150-2586 0 0,1-1 1 0 0,6 74 0 0 0,-1-100-1030 0 0,-3-29-311 0 0,-5-31-1097 0 0,4 43 2214 0 0,0 1 0 0 0,0-1 0 0 0,0 0 1 0 0,0 1-1 0 0,0-1 0 0 0,-1 1 0 0 0,1 0 0 0 0,-1 0 0 0 0,0 0 1 0 0,0 0-1 0 0,0 1 0 0 0,0-1 0 0 0,-1 1 0 0 0,1-1 1 0 0,-1 1-1 0 0,0 0 0 0 0,-6-2 0 0 0,5 2 169 0 0,-1 1 1 0 0,1 0-1 0 0,-1 0 0 0 0,0 0 0 0 0,0 1 1 0 0,1 0-1 0 0,-1 0 0 0 0,0 0 0 0 0,0 1 0 0 0,1-1 1 0 0,-11 4-1 0 0,9-2 99 0 0,1 0 1 0 0,-1 0-1 0 0,1 0 1 0 0,-1 1-1 0 0,1 0 0 0 0,0 1 1 0 0,0-1-1 0 0,1 1 1 0 0,-1 0-1 0 0,1 1 0 0 0,-1-1 1 0 0,1 1-1 0 0,1 0 1 0 0,-1 0-1 0 0,1 1 0 0 0,0-1 1 0 0,0 1-1 0 0,0 0 1 0 0,1 0-1 0 0,0 0 0 0 0,-3 11 1 0 0,5-15-130 0 0,0 0 0 0 0,1 1 0 0 0,-1-1 0 0 0,1 0 0 0 0,0 0 0 0 0,0 1-1 0 0,0-1 1 0 0,0 0 0 0 0,0 0 0 0 0,0 1 0 0 0,0-1 0 0 0,1 0 0 0 0,-1 0 0 0 0,1 0 0 0 0,0 0 0 0 0,0 0 0 0 0,0 1 0 0 0,0-1 0 0 0,0 0 0 0 0,0-1 0 0 0,0 1 0 0 0,0 0 0 0 0,1 0 0 0 0,-1 0 0 0 0,1-1-1 0 0,0 1 1 0 0,-1-1 0 0 0,1 1 0 0 0,0-1 0 0 0,0 0 0 0 0,0 0 0 0 0,0 0 0 0 0,0 0 0 0 0,0 0 0 0 0,0 0 0 0 0,0 0 0 0 0,0-1 0 0 0,0 1 0 0 0,1-1 0 0 0,2 1 0 0 0,2 0-299 0 0,1 0 1 0 0,-1-1-1 0 0,1 0 1 0 0,-1 0-1 0 0,1-1 1 0 0,-1 0-1 0 0,0 0 1 0 0,1 0-1 0 0,-1-1 1 0 0,0 0-1 0 0,7-4 1 0 0,17-8-4296 0 0,-11 4-2081 0 0,-7 3-1645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22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41 16988 0 0,'-1'0'222'0'0,"1"0"1"0"0,-1 0 0 0 0,1 0-1 0 0,-1-1 1 0 0,1 1 0 0 0,-1 0-1 0 0,1 0 1 0 0,-1-1 0 0 0,1 1-1 0 0,0 0 1 0 0,-1-1 0 0 0,1 1-1 0 0,0 0 1 0 0,-1-1 0 0 0,1 1-1 0 0,0-1 1 0 0,-1 1 0 0 0,1-1-1 0 0,0 1 1 0 0,0 0 0 0 0,-1-1-1 0 0,1 1 1 0 0,0-1 0 0 0,0 1-1 0 0,0-1 1 0 0,0 1 0 0 0,0-1-1 0 0,0 1 1 0 0,0-1 0 0 0,0 0-1 0 0,0 1 1 0 0,0-1 0 0 0,0 1-1 0 0,0-1 1 0 0,0 0 0 0 0,23-9 1843 0 0,5 5-1826 0 0,0 0 1 0 0,0 2-1 0 0,40 1 1 0 0,-2 2-2170 0 0,-18 0-2361 0 0,-45 1 3991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22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16860 0 0,'-1'1'231'0'0,"0"-1"-1"0"0,-1 1 1 0 0,1 0 0 0 0,0-1 0 0 0,0 1 0 0 0,0 0 0 0 0,0 0 0 0 0,0 0 0 0 0,0 0 0 0 0,0 0-1 0 0,0 0 1 0 0,0 0 0 0 0,0 0 0 0 0,0 0 0 0 0,1 1 0 0 0,-1-1 0 0 0,0 0 0 0 0,1 0 0 0 0,-1 1 0 0 0,1-1-1 0 0,-1 0 1 0 0,1 1 0 0 0,0-1 0 0 0,0 0 0 0 0,-1 1 0 0 0,1-1 0 0 0,0 1 0 0 0,0-1 0 0 0,1 2 0 0 0,-2 49 1241 0 0,1-50-1256 0 0,22 195 2080 0 0,-3-53-2502 0 0,-17-133-237 0 0,-1 3-1278 0 0,-1-5-3960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19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 21 5841 0 0,'0'-3'326'0'0,"0"2"-38"0"0,0 1 1 0 0,0-1-1 0 0,0 0 0 0 0,0 1 1 0 0,0-1-1 0 0,0 0 0 0 0,0 0 1 0 0,0 1-1 0 0,0-1 0 0 0,0 0 1 0 0,0 1-1 0 0,0-1 0 0 0,0 0 0 0 0,0 0 1 0 0,-1 1-1 0 0,1-1 0 0 0,0 1 1 0 0,0-1-1 0 0,-1 0 0 0 0,1 1 1 0 0,-1-1-1 0 0,1 0 0 0 0,-1 0 0 0 0,-27 10 3026 0 0,22-5-3040 0 0,-1 0 1 0 0,0 0-1 0 0,1 0 1 0 0,0 1-1 0 0,0 0 1 0 0,1 0-1 0 0,-1 1 1 0 0,-8 11 0 0 0,11-14-229 0 0,0 0 1 0 0,1 1 0 0 0,0-1 0 0 0,0 1 0 0 0,0-1 0 0 0,0 1 0 0 0,1 0 0 0 0,-1 0 0 0 0,1 0-1 0 0,0-1 1 0 0,0 1 0 0 0,0 0 0 0 0,1 1 0 0 0,0-1 0 0 0,-1 0 0 0 0,1 0 0 0 0,0 0 0 0 0,2 6 0 0 0,-2-8-58 0 0,1 0 0 0 0,-1-1 0 0 0,1 1 1 0 0,0-1-1 0 0,0 1 0 0 0,-1-1 0 0 0,1 1 1 0 0,0-1-1 0 0,1 1 0 0 0,-1-1 1 0 0,0 0-1 0 0,0 1 0 0 0,0-1 0 0 0,1 0 1 0 0,-1 0-1 0 0,1 0 0 0 0,-1 0 0 0 0,1 0 1 0 0,-1-1-1 0 0,1 1 0 0 0,-1 0 1 0 0,1-1-1 0 0,0 1 0 0 0,-1-1 0 0 0,1 1 1 0 0,0-1-1 0 0,0 0 0 0 0,-1 0 0 0 0,1 0 1 0 0,0 0-1 0 0,-1 0 0 0 0,1 0 1 0 0,0 0-1 0 0,0 0 0 0 0,-1-1 0 0 0,1 1 1 0 0,0-1-1 0 0,-1 1 0 0 0,1-1 0 0 0,2-1 1 0 0,2 0-69 0 0,0-1 0 0 0,0 0 0 0 0,-1 0 0 0 0,1 0 0 0 0,-1-1 1 0 0,1 1-1 0 0,-1-1 0 0 0,0-1 0 0 0,7-7 0 0 0,-8 6 74 0 0,1 0-1 0 0,-1-1 1 0 0,-1 0-1 0 0,1 1 0 0 0,-1-1 1 0 0,0 0-1 0 0,-1-1 1 0 0,2-7-1 0 0,-3 13 15 0 0,-1 1 0 0 0,0-1 0 0 0,1 1 0 0 0,-1-1 0 0 0,0 1-1 0 0,0-1 1 0 0,0 0 0 0 0,0 1 0 0 0,0-1 0 0 0,0 1 0 0 0,-1-1 0 0 0,1 1 0 0 0,0-1 0 0 0,-1 1 0 0 0,1-1-1 0 0,-1 1 1 0 0,0-1 0 0 0,1 1 0 0 0,-1-1 0 0 0,0 1 0 0 0,0 0 0 0 0,0 0 0 0 0,0-1 0 0 0,0 1 0 0 0,0 0-1 0 0,0 0 1 0 0,0 0 0 0 0,0 0 0 0 0,-1 0 0 0 0,1 0 0 0 0,0 1 0 0 0,-1-1 0 0 0,1 0 0 0 0,-1 1 0 0 0,1-1-1 0 0,-1 1 1 0 0,1-1 0 0 0,-1 1 0 0 0,1-1 0 0 0,-1 1 0 0 0,1 0 0 0 0,-1 0 0 0 0,0 0 0 0 0,1 0 0 0 0,-1 0-1 0 0,-1 1 1 0 0,-2-1-145 0 0,-1 1-1 0 0,1 1 0 0 0,0-1 0 0 0,-1 1 1 0 0,1-1-1 0 0,0 1 0 0 0,0 1 1 0 0,0-1-1 0 0,0 1 0 0 0,1 0 0 0 0,-1 0 1 0 0,-7 7-1 0 0,-7 10-2959 0 0,9 3-3305 0 0,10-18 1487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23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25 12419 0 0,'-15'-6'4177'0'0,"37"5"2275"0"0,4 1-3417 0 0,5-4-3855 0 0,143-9-14377 0 0,-161 13 8708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2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41 13155 0 0,'-19'0'4668'0'0,"31"3"-1447"0"0,14-2-3039 0 0,0-1-1 0 0,1-2 1 0 0,-1 0-1 0 0,-1-2 1 0 0,35-9-1 0 0,-26 6-1763 0 0,-15-4-4076 0 0,-12 6-61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2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0 11266 0 0,'-5'16'8008'0'0,"-12"16"-5778"0"0,5-10-1070 0 0,-31 79 912 0 0,-37 126 0 0 0,74-197-2147 0 0,6-23-2962 0 0,2-8 2414 0 0,0 0 0 0 0,1-1 1 0 0,-1 0-1 0 0,0 1 0 0 0,0-1 0 0 0,0 0 1 0 0,-1 0-1 0 0,1 0 0 0 0,0 0 0 0 0,-1 0 1 0 0,2-3-1 0 0,3-3-1262 0 0,13-15-3175 0 0,-11 9 39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26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15011 0 0,'-4'4'8268'0'0,"-5"13"-6473"0"0,-7 20-1730 0 0,-38 145 544 0 0,52-165-821 0 0,2-16-112 0 0,0 0 0 0 0,-1-1 0 0 0,1 1 0 0 0,1 0 0 0 0,-1 0-1 0 0,0-1 1 0 0,0 1 0 0 0,0 0 0 0 0,0 0 0 0 0,0-1 0 0 0,1 1 0 0 0,-1 0 0 0 0,0-1 0 0 0,1 1 0 0 0,-1 0-1 0 0,0-1 1 0 0,1 1 0 0 0,-1-1 0 0 0,1 2 0 0 0,1-2-105 0 0,-1 0-1 0 0,0 0 0 0 0,0 0 1 0 0,0 0-1 0 0,0 0 1 0 0,0 0-1 0 0,1 0 1 0 0,-1 0-1 0 0,0 0 1 0 0,0-1-1 0 0,0 1 0 0 0,0 0 1 0 0,0-1-1 0 0,0 1 1 0 0,0-1-1 0 0,0 1 1 0 0,0-1-1 0 0,0 1 1 0 0,0-1-1 0 0,0 0 1 0 0,0 1-1 0 0,0-1 0 0 0,0 0 1 0 0,0 0-1 0 0,-1 0 1 0 0,2-1-1 0 0,5-4-4433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26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64 12363 0 0,'-1'0'189'0'0,"1"0"0"0"0,0 0 0 0 0,-1 0 0 0 0,1 0 0 0 0,-1 0 0 0 0,1 0 0 0 0,-1-1 0 0 0,1 1 1 0 0,-1 0-1 0 0,1 0 0 0 0,-1 0 0 0 0,1 0 0 0 0,-1 0 0 0 0,1-1 0 0 0,0 1 0 0 0,-1 0 0 0 0,1 0 0 0 0,-1-1 1 0 0,1 1-1 0 0,0 0 0 0 0,-1-1 0 0 0,1 1 0 0 0,0 0 0 0 0,-1-1 0 0 0,1 1 0 0 0,0-1 0 0 0,0 1 1 0 0,-1 0-1 0 0,1-1 0 0 0,0 1 0 0 0,0-1 0 0 0,0 1 0 0 0,0-1 0 0 0,-1 1 0 0 0,1-1 0 0 0,0 1 0 0 0,0-1 1 0 0,0 1-1 0 0,0-1 0 0 0,0 1 0 0 0,0 0 0 0 0,0-2 0 0 0,2 1-81 0 0,-1-1-1 0 0,1 1 1 0 0,-1 0-1 0 0,1 0 1 0 0,0-1-1 0 0,-1 1 1 0 0,1 0-1 0 0,0 0 1 0 0,0 1 0 0 0,3-2-1 0 0,55-16-1342 0 0,-35 12 803 0 0,26-6-1133 0 0,-48 12 1430 0 0,1-1 0 0 0,-1 1 0 0 0,0 0-1 0 0,0 0 1 0 0,0 0 0 0 0,1 1 0 0 0,-1-1 0 0 0,0 1-1 0 0,0 0 1 0 0,0 0 0 0 0,0 0 0 0 0,6 2 0 0 0,-8-2 193 0 0,0 1 1 0 0,0-1 0 0 0,0 0 0 0 0,1 0 0 0 0,-1 0 0 0 0,-1 1 0 0 0,1-1 0 0 0,0 1-1 0 0,0-1 1 0 0,0 0 0 0 0,-1 1 0 0 0,1-1 0 0 0,-1 1 0 0 0,1 0 0 0 0,-1-1-1 0 0,0 1 1 0 0,0-1 0 0 0,1 1 0 0 0,-1 0 0 0 0,0-1 0 0 0,0 1 0 0 0,-1-1 0 0 0,1 1-1 0 0,0 0 1 0 0,0-1 0 0 0,-1 3 0 0 0,-15 43 2272 0 0,14-42-2105 0 0,-26 67 1724 0 0,2 1 0 0 0,-29 144 0 0 0,48-149-1735 0 0,7-62-447 0 0,0 0 0 0 0,1 0-1 0 0,-1 0 1 0 0,1 0 0 0 0,3 7-1 0 0,-2-10-1591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43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294 181 9362 0 0,'-5'-14'9139'0'0,"5"-17"-8815"0"0,0 12-2 0 0,-1 12-295 0 0,0-1 1 0 0,-1 0-1 0 0,0 1 0 0 0,0-1 1 0 0,-1 1-1 0 0,1-1 0 0 0,-2 1 1 0 0,1 0-1 0 0,-1 0 0 0 0,-7-10 1 0 0,9 15-13 0 0,1 0 0 0 0,-1 0 0 0 0,0 0 0 0 0,0 0 0 0 0,0 1 0 0 0,0-1 0 0 0,0 0 0 0 0,0 1 0 0 0,0 0 0 0 0,-1-1 0 0 0,1 1 0 0 0,0 0 0 0 0,-1 0 0 0 0,1 0 0 0 0,-1 1 0 0 0,1-1 0 0 0,-1 1 0 0 0,0-1 0 0 0,1 1 0 0 0,-1 0 0 0 0,1 0 0 0 0,-1 0 0 0 0,0 0 0 0 0,1 0 0 0 0,-1 1 0 0 0,1-1 0 0 0,-1 1 0 0 0,0 0 0 0 0,1-1 0 0 0,0 1 1 0 0,-1 1-1 0 0,1-1 0 0 0,-1 0 0 0 0,-2 3 0 0 0,-9 5 223 0 0,0 1 1 0 0,1 0-1 0 0,1 1 1 0 0,0 1-1 0 0,0 0 1 0 0,1 0-1 0 0,0 1 1 0 0,1 1-1 0 0,1 0 1 0 0,0 0 0 0 0,1 0-1 0 0,1 1 1 0 0,0 1-1 0 0,-6 21 1 0 0,11-34-225 0 0,1 0-1 0 0,0 0 1 0 0,0 0 0 0 0,1 1 0 0 0,-1-1 0 0 0,1 0 0 0 0,-1 0 0 0 0,1 1-1 0 0,0-1 1 0 0,0 0 0 0 0,1 1 0 0 0,-1-1 0 0 0,1 0 0 0 0,0 0 0 0 0,-1 1-1 0 0,1-1 1 0 0,0 0 0 0 0,1 0 0 0 0,-1 0 0 0 0,1 0 0 0 0,-1 0 0 0 0,1-1-1 0 0,0 1 1 0 0,0 0 0 0 0,0-1 0 0 0,0 1 0 0 0,1-1 0 0 0,-1 0 0 0 0,1 0-1 0 0,2 2 1 0 0,-1-1-43 0 0,1-1 0 0 0,-1 0-1 0 0,0-1 1 0 0,1 1 0 0 0,0-1 0 0 0,-1 0-1 0 0,1 0 1 0 0,0 0 0 0 0,-1-1-1 0 0,1 1 1 0 0,0-1 0 0 0,0-1 0 0 0,-1 1-1 0 0,1 0 1 0 0,0-1 0 0 0,-1 0-1 0 0,1 0 1 0 0,0-1 0 0 0,-1 1 0 0 0,5-3-1 0 0,2-2-115 0 0,0 0-1 0 0,-1-1 1 0 0,0-1 0 0 0,0 1-1 0 0,-1-2 1 0 0,0 1-1 0 0,-1-1 1 0 0,0 0-1 0 0,0-1 1 0 0,-1 0 0 0 0,0 0-1 0 0,0-1 1 0 0,-1 0-1 0 0,-1 0 1 0 0,0 0-1 0 0,0-1 1 0 0,-1 0 0 0 0,-1 1-1 0 0,0-1 1 0 0,1-19 1788 0 0,-7 35-433 0 0,-6 15 6 0 0,-11 30 115 0 0,9-10-572 0 0,1 1 1 0 0,-6 49 0 0 0,14-70-1069 0 0,1 1 0 0 0,0-1 0 0 0,2 0 0 0 0,0 0 0 0 0,1 0 0 0 0,10 37 0 0 0,-12-53-315 0 0,1 0 0 0 0,1 0 0 0 0,-1 0 0 0 0,0-1 0 0 0,1 1 0 0 0,0 0 0 0 0,-1-1 0 0 0,4 4 0 0 0,-3-4-334 0 0,-1-1 0 0 0,1 1-1 0 0,0 0 1 0 0,0-1 0 0 0,0 0-1 0 0,0 1 1 0 0,0-1 0 0 0,0 0-1 0 0,1 0 1 0 0,3 2 0 0 0,5-1-5554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43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2 18868 0 0,'-11'-2'2225'0'0,"3"2"-1025"0"0,-3 0-464 0 0,5 0-176 0 0,2 2-296 0 0,-1-1-200 0 0,0 2-88 0 0,2 1-152 0 0,2 0-128 0 0,-1 2-392 0 0,4-1-328 0 0,-2 1-689 0 0,3-1-599 0 0,0 1-809 0 0,1-2-104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44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50 7970 0 0,'0'-2'347'0'0,"-1"1"-1"0"0,1 0 1 0 0,-1 0 0 0 0,1 0 0 0 0,-1 0 0 0 0,0 0-1 0 0,1 0 1 0 0,-1 0 0 0 0,0 0 0 0 0,0 0 0 0 0,0 0 0 0 0,0 0-1 0 0,1 1 1 0 0,-1-1 0 0 0,0 0 0 0 0,-1 0 0 0 0,1 1-1 0 0,0-1 1 0 0,0 1 0 0 0,0-1 0 0 0,0 1 0 0 0,0 0 0 0 0,0-1-1 0 0,-2 1 1 0 0,1 0-181 0 0,1 0 1 0 0,-1 1-1 0 0,0-1 0 0 0,1 1 1 0 0,-1-1-1 0 0,1 1 0 0 0,-1 0 1 0 0,1-1-1 0 0,-1 1 0 0 0,1 0 0 0 0,0 0 1 0 0,-1 0-1 0 0,1 0 0 0 0,0 0 1 0 0,-2 3-1 0 0,-5 5-182 0 0,0 1 1 0 0,1 1-1 0 0,-10 18 1 0 0,13-21 811 0 0,-1 1-595 0 0,1 1-1 0 0,0 0 1 0 0,0-1 0 0 0,1 1 0 0 0,1 1-1 0 0,-1-1 1 0 0,2 0 0 0 0,-2 18 0 0 0,3-24-162 0 0,0 0 0 0 0,0-1 0 0 0,1 1 1 0 0,-1 0-1 0 0,1 0 0 0 0,0 0 1 0 0,0 0-1 0 0,0-1 0 0 0,1 1 0 0 0,-1 0 1 0 0,4 5-1 0 0,-3-7-29 0 0,-1 0 0 0 0,1 0 0 0 0,0-1 0 0 0,0 1 0 0 0,0 0 0 0 0,0-1-1 0 0,0 1 1 0 0,0-1 0 0 0,0 1 0 0 0,0-1 0 0 0,0 0 0 0 0,1 0 0 0 0,-1 0 0 0 0,1 0 0 0 0,-1-1 0 0 0,1 1 0 0 0,-1-1 0 0 0,1 1 0 0 0,3-1-1 0 0,-2 0-10 0 0,1-1 0 0 0,0 1-1 0 0,-1-1 1 0 0,1 0 0 0 0,-1 0-1 0 0,0-1 1 0 0,1 1-1 0 0,-1-1 1 0 0,0 0 0 0 0,0 0-1 0 0,0-1 1 0 0,0 1 0 0 0,0-1-1 0 0,-1 0 1 0 0,1 0 0 0 0,-1 0-1 0 0,0 0 1 0 0,0-1-1 0 0,4-5 1 0 0,1 0-72 0 0,-1-1 0 0 0,-1 0 0 0 0,0 0 1 0 0,0-1-1 0 0,-1 1 0 0 0,6-17 0 0 0,-9 19 59 0 0,-1 0 0 0 0,1-1 0 0 0,-1 1 0 0 0,-1 0 0 0 0,1 0 0 0 0,-2-1 0 0 0,1 1 0 0 0,-1 0 0 0 0,0-1 0 0 0,-1 1 0 0 0,-5-16 0 0 0,7 22-8 0 0,-1-1 1 0 0,0 1-1 0 0,0 0 1 0 0,0-1-1 0 0,0 1 1 0 0,-1 0-1 0 0,1-1 1 0 0,0 1-1 0 0,-1 0 1 0 0,0 0 0 0 0,1 0-1 0 0,-1 1 1 0 0,0-1-1 0 0,0 0 1 0 0,0 1-1 0 0,0-1 1 0 0,-1 1-1 0 0,1-1 1 0 0,0 1-1 0 0,0 0 1 0 0,-1 0-1 0 0,1 0 1 0 0,-1 1-1 0 0,1-1 1 0 0,-1 0-1 0 0,1 1 1 0 0,-1 0-1 0 0,1-1 1 0 0,-1 1-1 0 0,0 0 1 0 0,1 0-1 0 0,-1 1 1 0 0,1-1-1 0 0,-1 0 1 0 0,1 1-1 0 0,-1 0 1 0 0,1-1-1 0 0,-1 1 1 0 0,1 0-1 0 0,0 0 1 0 0,-4 3-1 0 0,-2 0-407 0 0,1 0 1 0 0,-1 0-1 0 0,1 1 0 0 0,1 1 0 0 0,-9 7 0 0 0,-5 13-3328 0 0,20-24 3256 0 0,-1-1 0 0 0,0 1 0 0 0,1 0 0 0 0,-1-1 0 0 0,1 1 0 0 0,0 0 0 0 0,-1-1 0 0 0,1 1 0 0 0,0 0 0 0 0,0-1 0 0 0,0 1 0 0 0,0 0 0 0 0,1-1 0 0 0,-1 4-1 0 0,3 3-4355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44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9 8034 0 0,'0'-8'11096'0'0,"-2"14"-7681"0"0,0 15-2839 0 0,-24 313 3267 0 0,26-332-3968 0 0,-7 70 399 0 0,10-34-2197 0 0,-2-35 999 0 0,0 0 0 0 0,-1 1 0 0 0,1-1 0 0 0,1 0 0 0 0,-1 1-1 0 0,1-1 1 0 0,1 4 0 0 0</inkml:trace>
  <inkml:trace contextRef="#ctx0" brushRef="#br0" timeOffset="1">7 261 10474 0 0,'-5'-6'6070'0'0,"6"2"-3335"0"0,13 1-2248 0 0,-6 2-325 0 0,8-2-562 0 0,1 0-1 0 0,-2-2 1 0 0,20-6-1 0 0,17-14-9154 0 0,-46 21 4025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44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65 13571 0 0,'-1'-1'304'0'0,"-1"0"0"0"0,1 1 0 0 0,0-1 0 0 0,0 0 0 0 0,0 0-1 0 0,-1 0 1 0 0,1 0 0 0 0,0 0 0 0 0,0 0 0 0 0,0 0 0 0 0,1-1 0 0 0,-2-1 0 0 0,2 3-226 0 0,-1-1 0 0 0,1 1 1 0 0,0-1-1 0 0,0 1 0 0 0,0-1 0 0 0,0 1 1 0 0,0-1-1 0 0,0 1 0 0 0,0-1 0 0 0,0 1 1 0 0,0-1-1 0 0,0 1 0 0 0,0-1 0 0 0,0 1 1 0 0,1-1-1 0 0,-1 1 0 0 0,0-1 0 0 0,0 1 1 0 0,0-1-1 0 0,1 1 0 0 0,-1 0 0 0 0,0-1 1 0 0,1 1-1 0 0,-1-1 0 0 0,3-1-32 0 0,0 0 0 0 0,-1 0 0 0 0,1 0 0 0 0,0 0 1 0 0,0 1-1 0 0,0-1 0 0 0,0 1 0 0 0,1 0 0 0 0,4-1 0 0 0,-2 0-26 0 0,62-14 10 0 0,-65 15-7 0 0,0 0 1 0 0,1 1 0 0 0,-1 0-1 0 0,0-1 1 0 0,0 1 0 0 0,1 1 0 0 0,-1-1-1 0 0,0 0 1 0 0,0 1 0 0 0,1 0-1 0 0,-1-1 1 0 0,0 1 0 0 0,0 1-1 0 0,0-1 1 0 0,0 0 0 0 0,0 1-1 0 0,5 3 1 0 0,-7-3 35 0 0,0 0-1 0 0,0 0 1 0 0,0 0 0 0 0,0 0-1 0 0,0 0 1 0 0,0 0-1 0 0,-1 1 1 0 0,1-1 0 0 0,-1 0-1 0 0,1 1 1 0 0,-1-1 0 0 0,0 0-1 0 0,0 1 1 0 0,0-1-1 0 0,0 0 1 0 0,-1 0 0 0 0,1 1-1 0 0,-1-1 1 0 0,1 0 0 0 0,-1 1-1 0 0,-1 2 1 0 0,-20 48 717 0 0,22-52-770 0 0,-23 42 351 0 0,-39 54-1 0 0,48-75-498 0 0,8-13-4543 0 0,16-26-1453 0 0,5-7 1715 0 0,-4 10-620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19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245 1 10410 0 0,'-2'0'507'0'0,"1"1"-1"0"0,-1 0 1 0 0,1 0 0 0 0,-1 0-1 0 0,1 1 1 0 0,0-1 0 0 0,0 0-1 0 0,-1 0 1 0 0,1 1-1 0 0,0-1 1 0 0,0 0 0 0 0,-1 3-1 0 0,-6 22 1877 0 0,6 33-2846 0 0,3-43 807 0 0,-4 17-4057 0 0,-3-11-4152 0 0</inkml:trace>
  <inkml:trace contextRef="#ctx0" brushRef="#br0" timeOffset="1">12 240 13587 0 0,'-11'-4'2837'0'0,"11"2"-936"0"0,18-1-101 0 0,-2 2-1407 0 0,-9 0-279 0 0,162-32 1579 0 0,-140 25-1966 0 0,0 0-1 0 0,-1-2 1 0 0,47-24-1 0 0,-48 15-2072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45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1 207 8746 0 0,'3'1'7666'0'0,"3"11"-3800"0"0,7 28-2764 0 0,-1-2-689 0 0,-11-35-619 0 0,1 0 0 0 0,0 1 0 0 0,-1-1 0 0 0,1 0 0 0 0,1 0 0 0 0,-1 0 0 0 0,0 0 0 0 0,1-1 0 0 0,-1 1 0 0 0,1-1 0 0 0,0 1 0 0 0,4 2 0 0 0,-5-4-193 0 0,-1 0 0 0 0,1-1 0 0 0,-1 1 0 0 0,1 0 0 0 0,-1-1-1 0 0,1 1 1 0 0,0-1 0 0 0,-1 0 0 0 0,1 1 0 0 0,0-1 0 0 0,-1 0 0 0 0,1 0-1 0 0,0 0 1 0 0,-1 0 0 0 0,1-1 0 0 0,0 1 0 0 0,-1 0 0 0 0,1-1 0 0 0,0 1 0 0 0,-1-1-1 0 0,1 1 1 0 0,-1-1 0 0 0,1 0 0 0 0,-1 1 0 0 0,1-1 0 0 0,-1 0 0 0 0,1 0-1 0 0,1-2 1 0 0,3-3-4412 0 0</inkml:trace>
  <inkml:trace contextRef="#ctx0" brushRef="#br0" timeOffset="1">253 1 13987 0 0,'-3'3'8313'0'0,"0"7"-4023"0"0,-11 65-2851 0 0,2 91-1329 0 0,12-159-195 0 0,2 38-1278 0 0,1 7-3773 0 0,-8-21-5422 0 0,3-28 7904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45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54 6753 0 0,'-15'-12'11956'0'0,"15"12"-11815"0"0,0-1 1 0 0,0 1-1 0 0,0-1 1 0 0,0 1-1 0 0,0 0 1 0 0,0-1-1 0 0,0 1 0 0 0,-1-1 1 0 0,2 1-1 0 0,-1 0 1 0 0,0-1-1 0 0,0 1 1 0 0,0-1-1 0 0,0 1 1 0 0,0 0-1 0 0,0-1 1 0 0,0 1-1 0 0,0 0 1 0 0,0-1-1 0 0,1 1 0 0 0,-1-1 1 0 0,0 1-1 0 0,0 0 1 0 0,1-1-1 0 0,-1 1 1 0 0,0 0-1 0 0,1-1 1 0 0,2-1-138 0 0,0 0 1 0 0,0 0-1 0 0,1 0 1 0 0,-1 0-1 0 0,0 1 1 0 0,1-1-1 0 0,0 1 1 0 0,4-1-1 0 0,4-2 31 0 0,0 1-1 0 0,1 0 1 0 0,-1 1-1 0 0,1 1 1 0 0,-1 0 0 0 0,18 1-1 0 0,-27 0-7 0 0,-1 0-1 0 0,1 0 1 0 0,-1 1-1 0 0,0-1 1 0 0,1 1 0 0 0,-1 0-1 0 0,0-1 1 0 0,1 1-1 0 0,-1 0 1 0 0,0 0-1 0 0,0 1 1 0 0,0-1-1 0 0,0 0 1 0 0,0 1 0 0 0,0-1-1 0 0,0 1 1 0 0,0-1-1 0 0,-1 1 1 0 0,1 0-1 0 0,-1 0 1 0 0,1 0-1 0 0,-1 0 1 0 0,0 0 0 0 0,0 0-1 0 0,1 0 1 0 0,-2 1-1 0 0,1-1 1 0 0,0 0-1 0 0,0 0 1 0 0,-1 1 0 0 0,1-1-1 0 0,-1 1 1 0 0,0-1-1 0 0,0 0 1 0 0,1 1-1 0 0,-2-1 1 0 0,1 1-1 0 0,0-1 1 0 0,0 0 0 0 0,-2 5-1 0 0,-1 5 77 0 0,0-1 0 0 0,0 1 0 0 0,-1-1-1 0 0,-1 1 1 0 0,0-1 0 0 0,-1 0 0 0 0,-9 13 0 0 0,-8 18-7045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45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0 11907 0 0,'-1'0'308'0'0,"0"1"0"0"0,0-1 0 0 0,1 0 0 0 0,-1 0 0 0 0,0 0 0 0 0,0 1 1 0 0,0-1-1 0 0,1 0 0 0 0,-1 1 0 0 0,0-1 0 0 0,1 1 0 0 0,-1-1 1 0 0,0 1-1 0 0,1-1 0 0 0,-1 1 0 0 0,0-1 0 0 0,1 1 0 0 0,-1 0 1 0 0,-10 19 1713 0 0,-2 20-525 0 0,12-40-1412 0 0,-84 320 4479 0 0,83-315-4657 0 0,-10 41 280 0 0,12-43-393 0 0,-1 1-1 0 0,1-1 1 0 0,-1 0 0 0 0,1 1 0 0 0,0-1-1 0 0,0 0 1 0 0,1 1 0 0 0,-1-1 0 0 0,1 0-1 0 0,-1 1 1 0 0,3 3 0 0 0,-3-7 7 0 0,0 1 0 0 0,0-1 0 0 0,0 0 1 0 0,1 0-1 0 0,-1 1 0 0 0,0-1 0 0 0,0 0 0 0 0,1 0 0 0 0,-1 1 0 0 0,0-1 0 0 0,0 0 1 0 0,1 0-1 0 0,-1 1 0 0 0,0-1 0 0 0,1 0 0 0 0,-1 0 0 0 0,0 0 0 0 0,1 0 1 0 0,-1 0-1 0 0,0 0 0 0 0,1 0 0 0 0,-1 0 0 0 0,1 1 0 0 0,-1-1 0 0 0,0 0 0 0 0,1 0 1 0 0,-1-1-1 0 0,0 1 0 0 0,1 0 0 0 0,-1 0 0 0 0,0 0 0 0 0,1 0 0 0 0,-1 0 1 0 0,0 0-1 0 0,1 0 0 0 0,-1-1 0 0 0,0 1 0 0 0,1 0 0 0 0,11-9-5883 0 0,-4 1-68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46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98 202 13979 0 0,'13'-1'7291'0'0,"45"-8"-6680"0"0,-52 6-691 0 0,0 0 0 0 0,-1-1 0 0 0,0 0 1 0 0,1 0-1 0 0,-2 0 0 0 0,1 0 0 0 0,0-1 1 0 0,-1 0-1 0 0,0 0 0 0 0,0 0 1 0 0,0-1-1 0 0,0 1 0 0 0,-1-1 0 0 0,0 0 1 0 0,-1 0-1 0 0,1 0 0 0 0,-1 0 0 0 0,0 0 1 0 0,0-1-1 0 0,-1 1 0 0 0,0 0 0 0 0,0-1 1 0 0,-1 1-1 0 0,1-1 0 0 0,-1 0 0 0 0,-1 1 1 0 0,1-1-1 0 0,-4-11 0 0 0,4 17 86 0 0,0 0 1 0 0,-1 0-1 0 0,1-1 0 0 0,-1 1 0 0 0,1 0 0 0 0,-1 0 0 0 0,1 0 1 0 0,-1 0-1 0 0,0 0 0 0 0,0 0 0 0 0,1 0 0 0 0,-1 1 0 0 0,0-1 1 0 0,0 0-1 0 0,0 0 0 0 0,0 0 0 0 0,0 1 0 0 0,0-1 1 0 0,0 1-1 0 0,0-1 0 0 0,0 1 0 0 0,0-1 0 0 0,0 1 0 0 0,-1-1 1 0 0,1 1-1 0 0,-1 0 0 0 0,-1 0 30 0 0,0 0 1 0 0,0 0-1 0 0,0 0 1 0 0,1 1 0 0 0,-1-1-1 0 0,0 1 1 0 0,0 0-1 0 0,1 0 1 0 0,-1 0-1 0 0,-4 2 1 0 0,-4 3 164 0 0,1 1 0 0 0,0 0 0 0 0,0 0 0 0 0,-9 10 0 0 0,4-3 139 0 0,1 1-1 0 0,1 1 1 0 0,0 0 0 0 0,1 1-1 0 0,1 0 1 0 0,-13 27-1 0 0,19-35-262 0 0,1 0 0 0 0,1 1 0 0 0,-1-1-1 0 0,1 1 1 0 0,1 0 0 0 0,0 0 0 0 0,0 0-1 0 0,1 0 1 0 0,1 0 0 0 0,-1 0 0 0 0,1 0-1 0 0,1 1 1 0 0,0-1 0 0 0,5 19 0 0 0,-5-25-118 0 0,0-1 0 0 0,1 1 0 0 0,-1-1 0 0 0,1 0 1 0 0,-1 0-1 0 0,1 0 0 0 0,0 0 0 0 0,1 0 0 0 0,-1 0 1 0 0,0 0-1 0 0,1-1 0 0 0,-1 1 0 0 0,1-1 0 0 0,0 0 1 0 0,0 0-1 0 0,0 0 0 0 0,0 0 0 0 0,0 0 0 0 0,0-1 1 0 0,1 1-1 0 0,-1-1 0 0 0,1 0 0 0 0,-1 0 0 0 0,0 0 1 0 0,1 0-1 0 0,0-1 0 0 0,-1 0 0 0 0,1 1 0 0 0,-1-1 1 0 0,1 0-1 0 0,0-1 0 0 0,3 0 0 0 0,2 0-720 0 0,0 0-1 0 0,-1-1 0 0 0,1 0 1 0 0,0-1-1 0 0,9-4 1 0 0,-9 3-1411 0 0,0-1 0 0 0,0 0 0 0 0,16-11 0 0 0,-11 5-4206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46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354 206 16115 0 0,'-6'-6'6540'0'0,"2"-6"-3546"0"0,0-20-3102 0 0,0-1-145 0 0,0 20 16 0 0,0 0-1 0 0,-1 0 1 0 0,0 1 0 0 0,-1-1-1 0 0,-1 1 1 0 0,0 0-1 0 0,-15-19 1 0 0,21 30 244 0 0,1 1-1 0 0,-1-1 1 0 0,0 1-1 0 0,0 0 1 0 0,1-1 0 0 0,-1 1-1 0 0,0 0 1 0 0,0 0-1 0 0,0 0 1 0 0,0-1-1 0 0,0 1 1 0 0,0 0 0 0 0,1 0-1 0 0,-1 0 1 0 0,0 0-1 0 0,0 0 1 0 0,0 1 0 0 0,0-1-1 0 0,0 0 1 0 0,0 0-1 0 0,1 0 1 0 0,-1 1 0 0 0,0-1-1 0 0,0 1 1 0 0,0-1-1 0 0,1 0 1 0 0,-1 1-1 0 0,0 0 1 0 0,1-1 0 0 0,-1 1-1 0 0,0-1 1 0 0,1 1-1 0 0,-1 0 1 0 0,1-1 0 0 0,-2 2-1 0 0,-23 29 315 0 0,21-25-212 0 0,-10 13 160 0 0,1 2 0 0 0,1-1 0 0 0,1 2 0 0 0,0-1 0 0 0,2 2 0 0 0,1-1 0 0 0,-7 32 0 0 0,6-15 15 0 0,2 1 0 0 0,1 0 0 0 0,1 64-1 0 0,4-94-381 0 0,1 1-1 0 0,0-1 1 0 0,1 0-1 0 0,0 0 1 0 0,0 0 0 0 0,1 0-1 0 0,1 0 1 0 0,-1-1-1 0 0,2 1 1 0 0,4 10-1 0 0,-8-19-27 0 0,0-1 0 0 0,1 0-1 0 0,-1 0 1 0 0,0 1 0 0 0,0-1-1 0 0,0 0 1 0 0,1 1 0 0 0,-1-1-1 0 0,0 0 1 0 0,0 0 0 0 0,1 0-1 0 0,-1 1 1 0 0,0-1-1 0 0,0 0 1 0 0,1 0 0 0 0,-1 0-1 0 0,0 1 1 0 0,1-1 0 0 0,-1 0-1 0 0,0 0 1 0 0,0 0 0 0 0,1 0-1 0 0,-1 0 1 0 0,0 0 0 0 0,1 0-1 0 0,-1 0 1 0 0,0 0 0 0 0,1 0-1 0 0,-1 0 1 0 0,0 0 0 0 0,1 0-1 0 0,-1 0 1 0 0,0 0 0 0 0,1 0-1 0 0,-1 0 1 0 0,0 0 0 0 0,1-1-1 0 0,-1 1 1 0 0,0 0 0 0 0,1 0-1 0 0,-1 0 1 0 0,0 0 0 0 0,0-1-1 0 0,1 1 1 0 0,-1 0 0 0 0,0 0-1 0 0,0-1 1 0 0,1 1 0 0 0,-1 0-1 0 0,0 0 1 0 0,0-1-1 0 0,9-17-7708 0 0,-6 9 885 0 0</inkml:trace>
  <inkml:trace contextRef="#ctx0" brushRef="#br0" timeOffset="1">1 422 16139 0 0,'12'-3'6580'0'0,"51"-8"-5621"0"0,0 3-795 0 0,64-10-552 0 0,-45-1-4387 0 0,-70 13 390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46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4 17532 0 0,'0'0'161'0'0,"-1"0"1"0"0,1-1-1 0 0,0 1 0 0 0,0 0 1 0 0,-1 0-1 0 0,1-1 0 0 0,0 1 1 0 0,-1 0-1 0 0,1 0 1 0 0,0-1-1 0 0,-1 1 0 0 0,1 0 1 0 0,0 0-1 0 0,-1 0 0 0 0,1 0 1 0 0,-1-1-1 0 0,1 1 1 0 0,0 0-1 0 0,-1 0 0 0 0,1 0 1 0 0,-1 0-1 0 0,1 0 0 0 0,0 0 1 0 0,-1 0-1 0 0,1 0 1 0 0,-1 0-1 0 0,1 0 0 0 0,0 0 1 0 0,-1 1-1 0 0,1-1 0 0 0,-1 0 1 0 0,1 0-1 0 0,0 0 1 0 0,-1 0-1 0 0,1 1 0 0 0,0-1 1 0 0,-1 0-1 0 0,1 0 0 0 0,-1 1 1 0 0,-10 21 2032 0 0,-1 41-2152 0 0,10-51 682 0 0,0 4-558 0 0,-11 53 193 0 0,3 2 0 0 0,3-1 0 0 0,3 104 0 0 0,4-166-637 0 0,0-6 51 0 0,0-1-1 0 0,0 1 1 0 0,0-1 0 0 0,0 1 0 0 0,0-1-1 0 0,1 1 1 0 0,-1-1 0 0 0,0 1-1 0 0,1-1 1 0 0,-1 1 0 0 0,1-1 0 0 0,-1 0-1 0 0,1 1 1 0 0,0-1 0 0 0,0 2 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47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6 191 18076 0 0,'0'0'109'0'0,"0"0"0"0"0,-1 0-1 0 0,1 0 1 0 0,0-1 0 0 0,0 1 0 0 0,-1 0 0 0 0,1 0 0 0 0,0 0 0 0 0,0 0-1 0 0,-1 0 1 0 0,1 0 0 0 0,0-1 0 0 0,0 1 0 0 0,0 0 0 0 0,-1 0 0 0 0,1 0-1 0 0,0-1 1 0 0,0 1 0 0 0,0 0 0 0 0,-1 0 0 0 0,1-1 0 0 0,0 1 0 0 0,0 0-1 0 0,0 0 1 0 0,0-1 0 0 0,0 1 0 0 0,0 0 0 0 0,0 0 0 0 0,0-1 0 0 0,0 1-1 0 0,0 0 1 0 0,0 0 0 0 0,0-1 0 0 0,0 1 0 0 0,0 0 0 0 0,0-1 0 0 0,0 1-1 0 0,0 0 1 0 0,0 0 0 0 0,0-1 0 0 0,0 1 0 0 0,0 0 0 0 0,0 0 0 0 0,0-1-1 0 0,1 1 1 0 0,-1 0 0 0 0,0 0 0 0 0,0-1 0 0 0,20-6 1532 0 0,46 1-2824 0 0,-43 4 1590 0 0,118-19-4662 0 0,-49-3-8211 0 0,-84 21 7473 0 0</inkml:trace>
  <inkml:trace contextRef="#ctx0" brushRef="#br0" timeOffset="1">555 26 15747 0 0,'-10'-9'5034'0'0,"11"4"-2033"0"0,19 3-1251 0 0,-5 1-2107 0 0,24-3-482 0 0,-2 1-3006 0 0,1 1-6548 0 0,-30 2 3960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47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56 15115 0 0,'-20'0'5829'0'0,"33"-1"-2510"0"0,5-1-3283 0 0,1 0 0 0 0,-1-2 1 0 0,0 0-1 0 0,-1 0 1 0 0,26-12-1 0 0,5 0-3091 0 0,-41 14 1583 0 0,5-1-2735 0 0,-3 2-3150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48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3 14323 0 0,'0'-1'290'0'0,"-1"1"-1"0"0,1 0 1 0 0,0 0-1 0 0,-1-1 1 0 0,1 1-1 0 0,-1 0 1 0 0,1 0-1 0 0,-1 0 1 0 0,1 0-1 0 0,-1-1 1 0 0,1 1-1 0 0,-1 0 1 0 0,1 0-1 0 0,-1 0 1 0 0,1 0-1 0 0,-1 0 1 0 0,1 0 0 0 0,-1 0-1 0 0,1 0 1 0 0,-1 1-1 0 0,1-1 1 0 0,-1 0-1 0 0,1 0 1 0 0,-1 0-1 0 0,1 0 1 0 0,-1 1-1 0 0,0-1 1 0 0,-9 17 680 0 0,10-16-901 0 0,-16 39 1009 0 0,2 1 1 0 0,-11 54-1 0 0,6-19-723 0 0,15-60-241 0 0,0 1 0 0 0,-2 21 0 0 0,5-34-340 0 0,1 0 0 0 0,-1 0 0 0 0,1-1 0 0 0,0 1 0 0 0,0 0 0 0 0,1 0 0 0 0,-1-1 0 0 0,1 1 0 0 0,0 0 0 0 0,0-1 0 0 0,0 1 0 0 0,0-1 0 0 0,1 1 0 0 0,-1-1 0 0 0,1 0 0 0 0,0 1 0 0 0,3 2 0 0 0,-4-5-354 0 0,0 0 0 0 0,1-1 0 0 0,-1 1 0 0 0,1-1 1 0 0,-1 0-1 0 0,1 1 0 0 0,-1-1 0 0 0,0 0 0 0 0,1 0 0 0 0,-1 0 0 0 0,1 0 0 0 0,-1 0 1 0 0,1 0-1 0 0,-1-1 0 0 0,1 1 0 0 0,-1 0 0 0 0,1-1 0 0 0,-1 1 0 0 0,0-1 0 0 0,1 1 0 0 0,2-2 1 0 0,5-4-6084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48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4 14259 0 0,'0'0'164'0'0,"0"-1"0"0"0,-1 1 0 0 0,1 0 0 0 0,0-1 0 0 0,-1 1-1 0 0,1 0 1 0 0,0 0 0 0 0,-1 0 0 0 0,1-1 0 0 0,0 1 0 0 0,-1 0 0 0 0,1 0 0 0 0,-1 0 0 0 0,1 0 0 0 0,0 0-1 0 0,-1 0 1 0 0,1 0 0 0 0,-1 0 0 0 0,1 0 0 0 0,0 0 0 0 0,-1 0 0 0 0,1 0 0 0 0,-1 0 0 0 0,1 0 0 0 0,0 0 0 0 0,-1 0-1 0 0,1 0 1 0 0,-1 1 0 0 0,1-1 0 0 0,0 0 0 0 0,-1 0 0 0 0,1 0 0 0 0,0 1 0 0 0,-1-1 0 0 0,-13 18 1576 0 0,-6 28-1330 0 0,18-41 202 0 0,-13 31 231 0 0,2 1 1 0 0,-14 69-1 0 0,25-95-801 0 0,0 0 0 0 0,1 0 0 0 0,0 0 0 0 0,1 0 0 0 0,0 0 0 0 0,1 0 0 0 0,0 0 0 0 0,1 0 0 0 0,0 0 0 0 0,1-1 0 0 0,0 1 0 0 0,1 0 0 0 0,0-1 0 0 0,9 18 0 0 0,-11-26-31 0 0,-1 1 1 0 0,1-1 0 0 0,0 1 0 0 0,-1-1-1 0 0,1 0 1 0 0,0 0 0 0 0,0 0 0 0 0,1 0-1 0 0,-1 0 1 0 0,0 0 0 0 0,1 0 0 0 0,-1-1-1 0 0,1 1 1 0 0,-1-1 0 0 0,1 0 0 0 0,0 0-1 0 0,-1 0 1 0 0,1 0 0 0 0,0 0 0 0 0,0 0-1 0 0,0-1 1 0 0,0 0 0 0 0,0 1 0 0 0,0-1-1 0 0,0 0 1 0 0,-1 0 0 0 0,1-1 0 0 0,0 1 0 0 0,0-1-1 0 0,0 1 1 0 0,0-1 0 0 0,0 0 0 0 0,-1 0-1 0 0,1 0 1 0 0,0 0 0 0 0,-1-1 0 0 0,1 1-1 0 0,3-4 1 0 0,1 1 5 0 0,0-1-1 0 0,0-1 1 0 0,-1 1-1 0 0,1-1 1 0 0,-2-1-1 0 0,1 1 1 0 0,0-1-1 0 0,-1 0 1 0 0,-1 0-1 0 0,1 0 1 0 0,-1-1-1 0 0,3-8 1 0 0,-4 11-31 0 0,-2-1 1 0 0,1 0-1 0 0,-1 0 0 0 0,0 0 0 0 0,0 0 1 0 0,0 0-1 0 0,-1 0 0 0 0,0 0 0 0 0,-1 0 1 0 0,1 0-1 0 0,-1 0 0 0 0,-2-7 0 0 0,3 10-17 0 0,-1 1 0 0 0,0-1 1 0 0,0 1-1 0 0,0-1 0 0 0,-1 1 0 0 0,1 0 0 0 0,-1 0 0 0 0,1-1 0 0 0,-1 1 0 0 0,0 0 0 0 0,1 0 1 0 0,-1 1-1 0 0,0-1 0 0 0,0 0 0 0 0,-1 1 0 0 0,1-1 0 0 0,0 1 0 0 0,0-1 0 0 0,-1 1 0 0 0,1 0 0 0 0,-1 0 1 0 0,1 0-1 0 0,-1 1 0 0 0,1-1 0 0 0,-1 1 0 0 0,0-1 0 0 0,1 1 0 0 0,-1 0 0 0 0,-4 0 0 0 0,-5 0-568 0 0,0 1 0 0 0,0 1 0 0 0,0 0 0 0 0,0 1-1 0 0,1 0 1 0 0,-1 0 0 0 0,1 2 0 0 0,-19 8 0 0 0,13-4-3025 0 0,0 1 0 0 0,-21 17 0 0 0,22-14-2500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0.2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16 12699 0 0,'-17'-12'4954'0'0,"19"8"-2225"0"0,11 4-1536 0 0,15 1-1727 0 0,-20-1 282 0 0,-1 0-1 0 0,0 0 0 0 0,0 1 1 0 0,0 0-1 0 0,1 0 1 0 0,-1 0-1 0 0,0 1 1 0 0,9 4-1 0 0,-15-6 240 0 0,-1 1 0 0 0,1-1 0 0 0,-1 1 0 0 0,1 0 0 0 0,-1-1 0 0 0,1 1 0 0 0,-1 0 0 0 0,0-1 0 0 0,1 1 1 0 0,-1 0-1 0 0,0 0 0 0 0,1 0 0 0 0,-1-1 0 0 0,0 1 0 0 0,0 0 0 0 0,0 0 0 0 0,0 0 0 0 0,0-1 0 0 0,0 1 0 0 0,0 0 0 0 0,0 0 0 0 0,0 0 0 0 0,0 0 0 0 0,0-1 0 0 0,-1 1 0 0 0,1 0 0 0 0,0 0 0 0 0,-1-1 1 0 0,1 1-1 0 0,0 0 0 0 0,-1 0 0 0 0,1-1 0 0 0,-1 1 0 0 0,0 1 0 0 0,-19 25 649 0 0,18-25-587 0 0,-16 16 374 0 0,-14 14 447 0 0,31-31-855 0 0,0 0-1 0 0,0 0 1 0 0,0 0 0 0 0,1 0-1 0 0,-1 1 1 0 0,0-1 0 0 0,0 0-1 0 0,1 1 1 0 0,-1-1-1 0 0,1 1 1 0 0,-1-1 0 0 0,1 1-1 0 0,0-1 1 0 0,-1 1 0 0 0,1-1-1 0 0,0 1 1 0 0,0-1 0 0 0,0 1-1 0 0,0-1 1 0 0,0 1-1 0 0,1 2 1 0 0,0-2-27 0 0,1-1 0 0 0,-1 1 0 0 0,0 0 0 0 0,1-1 0 0 0,-1 1 0 0 0,1-1 0 0 0,0 0 0 0 0,-1 0 0 0 0,1 1 0 0 0,0-1 0 0 0,0 0 0 0 0,0 0 0 0 0,0-1 0 0 0,0 1 0 0 0,0 0 0 0 0,0-1 0 0 0,0 1 0 0 0,0-1 0 0 0,0 1 0 0 0,0-1 0 0 0,0 0 0 0 0,0 0 0 0 0,0 0 0 0 0,4-1 0 0 0,53-6-647 0 0,-59 7 645 0 0,10-3-594 0 0,0 0 0 0 0,0 0 1 0 0,-1-1-1 0 0,1-1 1 0 0,9-6-1 0 0,3 0-6417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48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16147 0 0,'3'16'7312'0'0,"4"37"-6281"0"0,-2-14-734 0 0,-1-15-170 0 0,-2 0 1 0 0,0 0 0 0 0,-1 0 0 0 0,-2 0-1 0 0,0 0 1 0 0,-2 0 0 0 0,0 0-1 0 0,-12 37 1 0 0,12-76 61 0 0,1 0-1 0 0,-2-30 1 0 0,5 34-189 0 0,0 0 0 0 0,1-1 1 0 0,0 1-1 0 0,0 0 0 0 0,1 0 1 0 0,1 0-1 0 0,0 1 0 0 0,0-1 1 0 0,9-13-1 0 0,-11 20-117 0 0,1-1-1 0 0,0 1 1 0 0,1 0-1 0 0,-1 0 1 0 0,1 0-1 0 0,-1 1 1 0 0,1-1-1 0 0,0 1 1 0 0,1 0-1 0 0,-1 0 1 0 0,0 0-1 0 0,1 1 1 0 0,0-1-1 0 0,-1 1 0 0 0,1 0 1 0 0,0 1-1 0 0,0-1 1 0 0,0 1-1 0 0,0 0 1 0 0,1 0-1 0 0,-1 1 1 0 0,6-1-1 0 0,6 1-1435 0 0,15 0-3618 0 0,-10-1-1758 0 0,-15 1 549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49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4 11450 0 0,'-19'-3'8999'0'0,"19"3"-8897"0"0,0 0 1 0 0,0 0-1 0 0,-1 0 0 0 0,1 1 1 0 0,0-1-1 0 0,0 0 1 0 0,0 0-1 0 0,0 0 1 0 0,-1 0-1 0 0,1 1 1 0 0,0-1-1 0 0,0 0 1 0 0,0 0-1 0 0,0 0 0 0 0,0 1 1 0 0,-1-1-1 0 0,1 0 1 0 0,0 0-1 0 0,0 0 1 0 0,0 1-1 0 0,0-1 1 0 0,0 0-1 0 0,0 0 1 0 0,0 1-1 0 0,0-1 0 0 0,0 0 1 0 0,0 0-1 0 0,0 1 1 0 0,0-1-1 0 0,0 0 1 0 0,0 0-1 0 0,0 1 1 0 0,0-1-1 0 0,0 0 1 0 0,0 0-1 0 0,1 0 0 0 0,-1 1 1 0 0,1 2-136 0 0,1 0-1 0 0,-1-1 1 0 0,1 1 0 0 0,0-1 0 0 0,0 1-1 0 0,0-1 1 0 0,0 0 0 0 0,1 1-1 0 0,2 1 1 0 0,0-1-715 0 0,-1 0 0 0 0,1 0 0 0 0,0-1 0 0 0,0 0 0 0 0,0 0 0 0 0,10 3 0 0 0,-9-4-1524 0 0,1 1-1 0 0,0-1 1 0 0,0 0-1 0 0,12-1 1 0 0,-7-1-2875 0 0</inkml:trace>
  <inkml:trace contextRef="#ctx0" brushRef="#br0" timeOffset="1">185 154 10250 0 0,'-21'17'6689'0'0,"6"9"-3315"0"0,-5 34-1539 0 0,13-38-1082 0 0,3-7-798 0 0,-3 6 436 0 0,0 0 0 0 0,-3 26 0 0 0,9-42-684 0 0,1-1 0 0 0,-1 1 0 0 0,1 0 1 0 0,0-1-1 0 0,0 1 0 0 0,0 0 1 0 0,1-1-1 0 0,-1 1 0 0 0,1-1 0 0 0,0 1 1 0 0,1-1-1 0 0,-1 1 0 0 0,1-1 0 0 0,0 0 1 0 0,0 0-1 0 0,4 8 0 0 0,-5-12 44 0 0,0 1 0 0 0,0-1 1 0 0,-1 1-1 0 0,1-1 0 0 0,0 1 0 0 0,0-1 0 0 0,0 1 0 0 0,0-1 0 0 0,-1 0 1 0 0,1 1-1 0 0,0-1 0 0 0,0 0 0 0 0,0 0 0 0 0,0 0 0 0 0,0 1 1 0 0,0-1-1 0 0,0 0 0 0 0,0 0 0 0 0,0-1 0 0 0,0 1 0 0 0,0 0 1 0 0,0 0-1 0 0,-1 0 0 0 0,3-1 0 0 0,19-9-7658 0 0,-11 2 3783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49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58 11554 0 0,'-3'-10'1501'0'0,"2"6"-595"0"0,-1-1 1 0 0,1 1 0 0 0,-1 0 0 0 0,1 0 0 0 0,-1 0-1 0 0,-1 0 1 0 0,1 0 0 0 0,-4-5 0 0 0,5 9-782 0 0,1-1 0 0 0,-1 1-1 0 0,0-1 1 0 0,1 1 0 0 0,-1-1 0 0 0,0 1 0 0 0,1 0 0 0 0,-1-1 0 0 0,0 1-1 0 0,0 0 1 0 0,1 0 0 0 0,-1-1 0 0 0,0 1 0 0 0,0 0 0 0 0,1 0-1 0 0,-1 0 1 0 0,0 0 0 0 0,0 0 0 0 0,0 0 0 0 0,-1 0 0 0 0,0 1-100 0 0,0 0 1 0 0,-1 0 0 0 0,1 0 0 0 0,0 0-1 0 0,0 0 1 0 0,0 1 0 0 0,0-1 0 0 0,0 1 0 0 0,0-1-1 0 0,-2 3 1 0 0,-6 6 141 0 0,0 0-1 0 0,0 2 1 0 0,1-1 0 0 0,0 1-1 0 0,-8 17 1 0 0,12-21-163 0 0,1 0 1 0 0,0 1-1 0 0,0 0 0 0 0,1 0 0 0 0,1 0 1 0 0,-1 0-1 0 0,1 0 0 0 0,1 0 1 0 0,-1 13-1 0 0,2-20-66 0 0,-1-1-1 0 0,1 1 1 0 0,0-1 0 0 0,0 1 0 0 0,0-1-1 0 0,0 1 1 0 0,0-1 0 0 0,1 1-1 0 0,-1 0 1 0 0,0-1 0 0 0,1 1 0 0 0,-1-1-1 0 0,1 0 1 0 0,0 1 0 0 0,-1-1 0 0 0,1 1-1 0 0,0-1 1 0 0,0 0 0 0 0,0 1-1 0 0,0-1 1 0 0,0 0 0 0 0,0 0 0 0 0,0 0-1 0 0,0 0 1 0 0,0 0 0 0 0,1 0-1 0 0,-1 0 1 0 0,0 0 0 0 0,1-1 0 0 0,-1 1-1 0 0,3 1 1 0 0,-2-2-42 0 0,1 0 1 0 0,-1 0-1 0 0,1-1 0 0 0,-1 1 1 0 0,1 0-1 0 0,-1-1 0 0 0,1 0 1 0 0,-1 1-1 0 0,0-1 0 0 0,0 0 1 0 0,1 0-1 0 0,-1-1 0 0 0,0 1 1 0 0,0 0-1 0 0,0-1 0 0 0,0 1 1 0 0,0-1-1 0 0,0 0 1 0 0,2-2-1 0 0,5-6-238 0 0,0-2 1 0 0,-1 1-1 0 0,0-1 1 0 0,-1 0-1 0 0,9-20 1 0 0,16-25 656 0 0,-32 57-303 0 0,0 0 0 0 0,0-1 1 0 0,0 1-1 0 0,0 0 0 0 0,0 0 0 0 0,0 0 0 0 0,0 0 0 0 0,0 0 0 0 0,1 0 1 0 0,-1 0-1 0 0,0 0 0 0 0,0 0 0 0 0,0 0 0 0 0,0 0 0 0 0,0 0 0 0 0,0 0 1 0 0,0 0-1 0 0,1 0 0 0 0,-1-1 0 0 0,0 1 0 0 0,0 0 0 0 0,0 0 0 0 0,0 0 1 0 0,0 0-1 0 0,0 0 0 0 0,0 0 0 0 0,1 0 0 0 0,-1 1 0 0 0,0-1 0 0 0,0 0 1 0 0,0 0-1 0 0,0 0 0 0 0,0 0 0 0 0,0 0 0 0 0,0 0 0 0 0,0 0 0 0 0,1 0 1 0 0,-1 0-1 0 0,0 0 0 0 0,0 0 0 0 0,0 0 0 0 0,0 0 0 0 0,0 0 0 0 0,0 0 1 0 0,0 1-1 0 0,0-1 0 0 0,0 0 0 0 0,0 0 0 0 0,0 0 0 0 0,0 0 0 0 0,1 0 1 0 0,-1 0-1 0 0,0 0 0 0 0,0 0 0 0 0,0 1 0 0 0,0-1 0 0 0,0 0 0 0 0,0 0 1 0 0,0 0-1 0 0,0 0 0 0 0,0 0 0 0 0,0 0 0 0 0,0 0 0 0 0,0 1 1 0 0,0-1-1 0 0,3 16 453 0 0,0 19 147 0 0,-1 24 162 0 0,-11 117 0 0 0,7-157-792 0 0,-1 1 1 0 0,-1-1-1 0 0,-1-1 1 0 0,-1 1-1 0 0,0-1 1 0 0,-1 0-1 0 0,-1 0 1 0 0,-1-1-1 0 0,-1 0 1 0 0,-11 16-1 0 0,20-31-21 0 0,-1 0-1 0 0,1 0 1 0 0,0-1-1 0 0,-1 1 1 0 0,1-1-1 0 0,-1 1 1 0 0,1-1-1 0 0,-1 0 1 0 0,0 1-1 0 0,0-1 1 0 0,1 0-1 0 0,-1 0 1 0 0,0 0-1 0 0,0-1 1 0 0,0 1-1 0 0,0 0 1 0 0,0-1-1 0 0,0 1 1 0 0,0-1-1 0 0,-4 1 1 0 0,4-2-6 0 0,1 1 0 0 0,0-1 0 0 0,-1 1 0 0 0,1-1 0 0 0,0 0 0 0 0,0 0 0 0 0,-1 0 0 0 0,1 0 0 0 0,0 0 1 0 0,0 0-1 0 0,0 0 0 0 0,0 0 0 0 0,0 0 0 0 0,1 0 0 0 0,-1 0 0 0 0,0 0 0 0 0,0-1 0 0 0,1 1 0 0 0,-1 0 0 0 0,1-1 0 0 0,-1 1 1 0 0,1-1-1 0 0,-1 1 0 0 0,1 0 0 0 0,0-1 0 0 0,0 1 0 0 0,0-1 0 0 0,0 1 0 0 0,0-1 0 0 0,0-1 0 0 0,0-5 50 0 0,0 0-1 0 0,1 0 0 0 0,-1 1 0 0 0,1-1 0 0 0,1 0 0 0 0,0 1 1 0 0,0-1-1 0 0,0 1 0 0 0,1 0 0 0 0,0 0 0 0 0,1 0 0 0 0,-1 0 1 0 0,1 0-1 0 0,0 1 0 0 0,1-1 0 0 0,0 1 0 0 0,0 0 0 0 0,0 1 1 0 0,1-1-1 0 0,0 1 0 0 0,0 0 0 0 0,13-8 0 0 0,8-3 227 0 0,1 2 0 0 0,0 0 0 0 0,1 2 0 0 0,38-10 0 0 0,-64 21-313 0 0,1-1-586 0 0,11-3-1042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49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5 14451 0 0,'0'0'163'0'0,"0"0"0"0"0,0 0 0 0 0,-1-1 0 0 0,1 1 0 0 0,0 0-1 0 0,0 0 1 0 0,0-1 0 0 0,0 1 0 0 0,-1 0 0 0 0,1 0 0 0 0,0-1 0 0 0,0 1 0 0 0,0 0-1 0 0,-1 0 1 0 0,1 0 0 0 0,0-1 0 0 0,0 1 0 0 0,-1 0 0 0 0,1 0 0 0 0,0 0 0 0 0,0 0 0 0 0,-1 0-1 0 0,1 0 1 0 0,0-1 0 0 0,0 1 0 0 0,-1 0 0 0 0,1 0 0 0 0,0 0 0 0 0,-1 0 0 0 0,1 0-1 0 0,0 0 1 0 0,-1 0 0 0 0,1 0 0 0 0,0 0 0 0 0,0 0 0 0 0,-1 1 0 0 0,1-1 0 0 0,0 0 0 0 0,-1 0-1 0 0,1 0 1 0 0,0 0 0 0 0,0 0 0 0 0,-1 0 0 0 0,1 1 0 0 0,0-1 0 0 0,0 0 0 0 0,0 0 0 0 0,-1 0-1 0 0,1 1 1 0 0,0-1 0 0 0,0 0 0 0 0,0 0 0 0 0,-1 1 0 0 0,1-1 0 0 0,0 0 0 0 0,0 0-1 0 0,0 1 1 0 0,0-1 0 0 0,0 1 0 0 0,-10 31 1877 0 0,1 43-2229 0 0,-1 24 575 0 0,-4 88-344 0 0,14-187-70 0 0,0 0 0 0 0,0 0 0 0 0,0 1 0 0 0,0-1 0 0 0,0 0 1 0 0,0 1-1 0 0,-1-1 0 0 0,1 0 0 0 0,0 1 0 0 0,0-1 0 0 0,0 0 0 0 0,0 1 0 0 0,0-1 0 0 0,0 0 0 0 0,0 0 1 0 0,0 1-1 0 0,0-1 0 0 0,0 0 0 0 0,1 1 0 0 0,-1-1 0 0 0,0 0 0 0 0,0 1 0 0 0,0-1 0 0 0,0 0 0 0 0,0 0 1 0 0,0 1-1 0 0,1-1 0 0 0,-1 0 0 0 0,0 0 0 0 0,0 1 0 0 0,0-1 0 0 0,1 0 0 0 0,-1 0 0 0 0,0 0 0 0 0,0 1 0 0 0,1-1 1 0 0,-1 0-1 0 0,0 0 0 0 0,1 0 0 0 0,-1 0 0 0 0,0 1 0 0 0,0-1 0 0 0,1 0 0 0 0,10-13-393 0 0,7-24 22 0 0,-6 4 101 0 0,-10 24 282 0 0,1-1 0 0 0,1 1 1 0 0,-1 0-1 0 0,1 0 0 0 0,1 0 1 0 0,-1 1-1 0 0,2 0 0 0 0,-1 0 1 0 0,12-13-1 0 0,-16 20 45 0 0,0 0 0 0 0,0 0 0 0 0,0 0-1 0 0,0 1 1 0 0,0-1 0 0 0,0 0 0 0 0,0 1 0 0 0,1-1 0 0 0,-1 1 0 0 0,0-1 0 0 0,0 1 0 0 0,1-1 0 0 0,-1 1 0 0 0,0 0 0 0 0,1 0-1 0 0,-1-1 1 0 0,0 1 0 0 0,1 0 0 0 0,-1 0 0 0 0,1 1 0 0 0,-1-1 0 0 0,0 0 0 0 0,2 1 0 0 0,-1 0 7 0 0,0 0 1 0 0,0 0 0 0 0,0 0-1 0 0,-1 0 1 0 0,1 1-1 0 0,0-1 1 0 0,-1 0 0 0 0,1 1-1 0 0,-1 0 1 0 0,0-1-1 0 0,1 1 1 0 0,-1 0 0 0 0,1 2-1 0 0,2 4 3 0 0,0 0 1 0 0,0 0-1 0 0,-1 1 0 0 0,-1-1 0 0 0,4 17 0 0 0,-3 8-300 0 0,-1-5-2722 0 0,2-10-4033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50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0 18996 0 0,'-8'22'5820'0'0,"-5"15"-5183"0"0,0 23-138 0 0,4 0 0 0 0,2 0 0 0 0,1 70-1 0 0,5-126-487 0 0,1 2-43 0 0,1 43 135 0 0,-1-46-172 0 0,0-1 0 0 0,0 1 0 0 0,0-1 0 0 0,1 1 0 0 0,-1-1 0 0 0,1 0 0 0 0,-1 1 0 0 0,1-1 0 0 0,0 0 0 0 0,0 0 0 0 0,0 0 0 0 0,1 1-1 0 0,-1-1 1 0 0,0 0 0 0 0,1 0 0 0 0,2 2 0 0 0,-3-4-126 0 0,1 1 0 0 0,-1-1 0 0 0,0 0 0 0 0,1 1 0 0 0,-1-1 1 0 0,1 0-1 0 0,-1 0 0 0 0,0 0 0 0 0,1 0 0 0 0,-1 0 0 0 0,1-1 0 0 0,-1 1 0 0 0,1 0 0 0 0,-1-1 0 0 0,0 1 0 0 0,1-1 0 0 0,-1 1 0 0 0,0-1 0 0 0,1 0 0 0 0,-1 1 0 0 0,1-2 0 0 0,29-19-9179 0 0,-27 18 6760 0 0</inkml:trace>
  <inkml:trace contextRef="#ctx0" brushRef="#br0" timeOffset="1">37 235 14315 0 0,'-36'-9'7243'0'0,"35"9"-6808"0"0,31 3-251 0 0,0-2-48 0 0,0-2 0 0 0,0-1 0 0 0,49-10 0 0 0,29-17-3860 0 0,-77 18 524 0 0,-1 1-3568 0 0,-21 7 892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50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5 15395 0 0,'-46'-4'9605'0'0,"131"4"-8531"0"0,3 0-6409 0 0,-17 1-5050 0 0,-57 1 3760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51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25 13659 0 0,'-31'2'5682'0'0,"53"-3"-4028"0"0,37-7-4426 0 0,0-5-5382 0 0,-41 8 1766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51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12 14515 0 0,'-8'-11'5314'0'0,"4"12"-1960"0"0,1 21-805 0 0,1-5-2555 0 0,-40 276 2099 0 0,42-288-2150 0 0,-1 2-489 0 0,0 0 0 0 0,0 0 0 0 0,1 1 1 0 0,0-1-1 0 0,1 0 0 0 0,2 11 0 0 0,-3-18 281 0 0,0 1 0 0 0,1-1 0 0 0,-1 0 1 0 0,1 0-1 0 0,-1 0 0 0 0,0 0 0 0 0,1 0 0 0 0,-1 0 0 0 0,1-1 0 0 0,-1 1 0 0 0,1 0 0 0 0,-1 0 0 0 0,0 0 1 0 0,1 0-1 0 0,-1 0 0 0 0,1-1 0 0 0,-1 1 0 0 0,0 0 0 0 0,1 0 0 0 0,-1-1 0 0 0,0 1 0 0 0,1 0 1 0 0,-1 0-1 0 0,0-1 0 0 0,0 1 0 0 0,1 0 0 0 0,-1-1 0 0 0,0 1 0 0 0,0 0 0 0 0,1-1 0 0 0,-1 1 1 0 0,0-1-1 0 0,0 1 0 0 0,0-1 0 0 0,12-15-5608 0 0,-5 6-19 0 0</inkml:trace>
  <inkml:trace contextRef="#ctx0" brushRef="#br0" timeOffset="1">189 6 15979 0 0,'-6'-5'7743'0'0,"1"28"-6216"0"0,-2 33-1687 0 0,4-32 15 0 0,-4 75 410 0 0,11-33-5708 0 0,-2-58 2340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51.8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89 14507 0 0,'-4'-3'1013'0'0,"-1"0"-1"0"0,1-1 0 0 0,-1 1 1 0 0,1-1-1 0 0,0 0 1 0 0,-4-5-1 0 0,8 9-925 0 0,-1-1 1 0 0,1 1-1 0 0,0-1 1 0 0,-1 0-1 0 0,1 1 0 0 0,0-1 1 0 0,-1 0-1 0 0,1 1 0 0 0,0-1 1 0 0,0 0-1 0 0,0 1 0 0 0,0-1 1 0 0,0 0-1 0 0,0 1 0 0 0,0-1 1 0 0,0 0-1 0 0,0 1 0 0 0,0-1 1 0 0,0 0-1 0 0,0 1 0 0 0,0-1 1 0 0,1-1-1 0 0,-1 1-87 0 0,1 0 0 0 0,0 0 0 0 0,0 0 0 0 0,0 0 0 0 0,0 0-1 0 0,0 1 1 0 0,0-1 0 0 0,0 0 0 0 0,1 0 0 0 0,-1 1 0 0 0,0-1 0 0 0,0 0 0 0 0,0 1-1 0 0,1 0 1 0 0,-1-1 0 0 0,2 0 0 0 0,22-5-133 0 0,1 1-1 0 0,41-3 1 0 0,16-3-1163 0 0,-82 11 1303 0 0,0 0-1 0 0,0 0 1 0 0,0 1 0 0 0,0-1 0 0 0,0 0 0 0 0,0 1-1 0 0,0-1 1 0 0,0 1 0 0 0,0-1 0 0 0,-1 1 0 0 0,1-1 0 0 0,0 1-1 0 0,0 0 1 0 0,0-1 0 0 0,0 1 0 0 0,-1 0 0 0 0,1-1-1 0 0,0 1 1 0 0,-1 0 0 0 0,1 0 0 0 0,-1 0 0 0 0,1 0 0 0 0,-1 0-1 0 0,1 0 1 0 0,-1 0 0 0 0,1 0 0 0 0,-1 0 0 0 0,0 0-1 0 0,0 0 1 0 0,0 0 0 0 0,1 0 0 0 0,-1 1 0 0 0,7 46 1273 0 0,-6-37-1122 0 0,2 26 309 0 0,-1 0 1 0 0,-2 0-1 0 0,-2-1 1 0 0,-1 1-1 0 0,-2 0 1 0 0,-18 66-1 0 0,15-66-2051 0 0,5-19-945 0 0,-1-1-1 0 0,-12 34 1 0 0,12-45-1902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52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3 10410 0 0,'-9'-3'14765'0'0,"3"19"-14829"0"0,-53 122 1931 0 0,17-37-1649 0 0,17-35-247 0 0,20-38-2427 0 0,38-57-13937 0 0,-26 18 10868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0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88 14859 0 0,'-18'6'3201'0'0,"27"-3"-1089"0"0,30-2-641 0 0,11-6-1407 0 0,1-3 0 0 0,-2-2 0 0 0,1-1 0 0 0,-1-3 0 0 0,57-25 0 0 0,-96 33 292 0 0,-5 2-4335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53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58 13403 0 0,'-1'0'230'0'0,"0"-1"1"0"0,0 0-1 0 0,0 1 0 0 0,1-1 1 0 0,-1 1-1 0 0,0-1 1 0 0,0 1-1 0 0,0 0 0 0 0,0-1 1 0 0,0 1-1 0 0,0 0 1 0 0,0-1-1 0 0,0 1 0 0 0,0 0 1 0 0,0 0-1 0 0,0 0 1 0 0,0 0-1 0 0,0 0 0 0 0,0 0 1 0 0,0 0-1 0 0,0 0 0 0 0,0 1 1 0 0,0-1-1 0 0,0 0 1 0 0,0 0-1 0 0,-1 1 0 0 0,0 1-56 0 0,0-1 0 0 0,1 1 0 0 0,-1-1 0 0 0,0 1 0 0 0,1 0 0 0 0,-1-1 1 0 0,1 1-1 0 0,0 0 0 0 0,-1 0 0 0 0,1 0 0 0 0,-1 3 0 0 0,-3 8-73 0 0,0 0 1 0 0,1 1 0 0 0,-3 15 0 0 0,6-21 484 0 0,-4 12-167 0 0,-1 4 25 0 0,1 1 0 0 0,-2 30 0 0 0,7-49-398 0 0,-1 0 0 0 0,1 1 0 0 0,1-1 1 0 0,-1 0-1 0 0,1 0 0 0 0,0 0 0 0 0,0 0 1 0 0,1 0-1 0 0,0 0 0 0 0,0 0 0 0 0,0-1 1 0 0,1 1-1 0 0,-1-1 0 0 0,7 9 0 0 0,-7-11-16 0 0,0-1 0 0 0,1 1-1 0 0,-1-1 1 0 0,1 1-1 0 0,0-1 1 0 0,-1 0-1 0 0,1 0 1 0 0,0 0 0 0 0,0-1-1 0 0,0 1 1 0 0,1-1-1 0 0,-1 1 1 0 0,0-1 0 0 0,0 0-1 0 0,1 0 1 0 0,-1-1-1 0 0,5 1 1 0 0,-2-1-20 0 0,0 0 0 0 0,0 0 0 0 0,0-1 1 0 0,0 0-1 0 0,0 0 0 0 0,-1 0 0 0 0,1-1 0 0 0,0 0 0 0 0,7-4 1 0 0,-1 1-84 0 0,-1-2 0 0 0,0 0 1 0 0,0 0-1 0 0,-1-1 1 0 0,0 0-1 0 0,0 0 1 0 0,-1-2-1 0 0,14-15 1 0 0,-17 16 34 0 0,-1 0 0 0 0,1 0 0 0 0,-2 0-1 0 0,1-1 1 0 0,-2 0 0 0 0,1 0 0 0 0,-1 0 0 0 0,0 0 0 0 0,-1 0 0 0 0,-1 0 0 0 0,1-1 0 0 0,-2 1 0 0 0,1-1 0 0 0,-2 1 0 0 0,1-1 0 0 0,-1 1 0 0 0,-3-13 0 0 0,3 17 49 0 0,-1 0 0 0 0,0 0 0 0 0,0 0 0 0 0,0 0 0 0 0,-1 1 1 0 0,0-1-1 0 0,0 1 0 0 0,0 0 0 0 0,-1-1 0 0 0,0 1 0 0 0,0 1 0 0 0,0-1 1 0 0,0 1-1 0 0,-1-1 0 0 0,1 1 0 0 0,-1 0 0 0 0,0 1 0 0 0,-1-1 0 0 0,1 1 1 0 0,-1 0-1 0 0,1 1 0 0 0,-1-1 0 0 0,0 1 0 0 0,0 0 0 0 0,0 1 0 0 0,0-1 1 0 0,0 1-1 0 0,0 0 0 0 0,-12 0 0 0 0,7 1-12 0 0,-1 1 0 0 0,0 0-1 0 0,1 0 1 0 0,-1 1 0 0 0,1 1 0 0 0,0 0 0 0 0,0 0 0 0 0,0 1-1 0 0,0 1 1 0 0,-13 7 0 0 0,18-9-380 0 0,1 1 0 0 0,0-1 1 0 0,0 1-1 0 0,0 0 0 0 0,1 0 0 0 0,-1 1 0 0 0,1 0 0 0 0,0-1 0 0 0,-3 7 1 0 0,4-7-488 0 0,1 0 1 0 0,0 0 0 0 0,1 0 0 0 0,-1 1 0 0 0,1-1 0 0 0,0 0 0 0 0,0 0 0 0 0,0 1 0 0 0,0-1 0 0 0,1 1-1 0 0,0-1 1 0 0,0 1 0 0 0,1 8 0 0 0,2 4-5095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53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 19148 0 0,'-8'0'2361'0'0,"2"0"-1337"0"0,0 0-368 0 0,3 1-344 0 0,1-1-88 0 0,1 0-152 0 0,-1 0-152 0 0,1 0-640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55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66 128 8090 0 0,'0'-4'1132'0'0,"-1"0"1"0"0,1-1-1 0 0,-1 1 1 0 0,1-1 0 0 0,0 1-1 0 0,3-8 4285 0 0,-3 33-4265 0 0,-4 12-631 0 0,0-1-1 0 0,-2 0 1 0 0,-2 0 0 0 0,-1-1-1 0 0,-1 0 1 0 0,-15 30 0 0 0,83-246-1534 0 0,-55 172 998 0 0,2 0-1 0 0,-1 0 1 0 0,2 1 0 0 0,-1 0-1 0 0,2 0 1 0 0,0 0-1 0 0,0 1 1 0 0,1 0-1 0 0,0 0 1 0 0,1 1-1 0 0,0 0 1 0 0,17-13-1 0 0,-25 22 39 0 0,-1 0 0 0 0,1 1 0 0 0,-1-1 0 0 0,1 1 0 0 0,0-1 0 0 0,-1 1 0 0 0,1 0 0 0 0,0-1 0 0 0,-1 1 0 0 0,1 0 0 0 0,0-1 0 0 0,0 1 0 0 0,-1 0 0 0 0,1 0 0 0 0,0 0 0 0 0,0 0 0 0 0,0-1 0 0 0,-1 1 0 0 0,1 0 0 0 0,0 0 0 0 0,0 1 0 0 0,-1-1 0 0 0,1 0 0 0 0,0 0 0 0 0,0 0 0 0 0,0 0 0 0 0,-1 1 0 0 0,1-1 0 0 0,0 0 0 0 0,-1 1 1 0 0,1-1-1 0 0,1 1 0 0 0,-1 1 26 0 0,1 0 1 0 0,-1 0 0 0 0,0 0 0 0 0,0-1-1 0 0,0 1 1 0 0,0 0 0 0 0,-1 1 0 0 0,1-1-1 0 0,-1 0 1 0 0,1 0 0 0 0,0 4 0 0 0,0 5 106 0 0,-1 0 1 0 0,1 1 0 0 0,-4 18-1 0 0,-6 29 211 0 0,-32 107 0 0 0,98-295-2385 0 0,-47 105 1674 0 0,-4 4 119 0 0,1 1 1 0 0,1 0 0 0 0,1 1 0 0 0,1 0 0 0 0,0 0-1 0 0,1 1 1 0 0,19-22 0 0 0,-29 39 236 0 0,-1-1 1 0 0,1 0-1 0 0,-1 1 0 0 0,1-1 0 0 0,-1 1 1 0 0,1-1-1 0 0,-1 1 0 0 0,1-1 0 0 0,0 1 1 0 0,-1-1-1 0 0,1 1 0 0 0,0 0 0 0 0,-1-1 1 0 0,1 1-1 0 0,0 0 0 0 0,0 0 1 0 0,-1 0-1 0 0,1-1 0 0 0,0 1 0 0 0,0 0 1 0 0,-1 0-1 0 0,1 0 0 0 0,0 0 0 0 0,0 0 1 0 0,0 0-1 0 0,-1 0 0 0 0,1 1 0 0 0,0-1 1 0 0,0 0-1 0 0,-1 0 0 0 0,1 1 0 0 0,1 0 1 0 0,0 0 55 0 0,-1 1 0 0 0,1-1 0 0 0,-1 1 0 0 0,1 0 0 0 0,-1 0 1 0 0,0 0-1 0 0,1 0 0 0 0,-1 0 0 0 0,0 0 0 0 0,-1 0 0 0 0,2 3 1 0 0,2 7 381 0 0,-1 1 0 0 0,4 24 0 0 0,-5-13-484 0 0,0 0 1 0 0,-2-1-1 0 0,-1 1 0 0 0,-1 0 1 0 0,-7 36-1 0 0,9-56-2437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55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12 16764 0 0,'-11'-12'5959'0'0,"27"17"-4539"0"0,6 2-2263 0 0,12 2-2869 0 0,-13-3-617 0 0,0-1-3459 0 0,-10-2 2125 0 0</inkml:trace>
  <inkml:trace contextRef="#ctx0" brushRef="#br0" timeOffset="1">145 161 13955 0 0,'-6'6'351'0'0,"1"0"-1"0"0,-1 0 1 0 0,2 1-1 0 0,-1-1 1 0 0,1 1 0 0 0,0 0-1 0 0,0 1 1 0 0,1-1-1 0 0,0 1 1 0 0,0-1 0 0 0,1 1-1 0 0,0 0 1 0 0,0 0-1 0 0,1 0 1 0 0,0 0 0 0 0,0 11-1 0 0,1-1-363 0 0,0 1-1 0 0,1 0 0 0 0,1 0 1 0 0,1-1-1 0 0,10 37 1 0 0,-12-52-266 0 0,10 25-1174 0 0,-1-18-1604 0 0,2-11-3736 0 0,-5-3 1478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56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259 0 15379 0 0,'-2'0'216'0'0,"0"1"-1"0"0,0-1 1 0 0,1 1-1 0 0,-1 0 1 0 0,0-1-1 0 0,1 1 1 0 0,-1 0-1 0 0,0 0 1 0 0,1 0-1 0 0,-1 0 0 0 0,1 0 1 0 0,0 0-1 0 0,-1 1 1 0 0,1-1-1 0 0,0 0 1 0 0,0 1-1 0 0,-1-1 1 0 0,1 1-1 0 0,0-1 1 0 0,1 1-1 0 0,-1 0 1 0 0,0-1-1 0 0,0 1 1 0 0,1 0-1 0 0,-1 0 0 0 0,1-1 1 0 0,-1 1-1 0 0,1 3 1 0 0,-3 9 216 0 0,0 0-1 0 0,0 23 1 0 0,2-27 43 0 0,-22 246 2558 0 0,22-240-3102 0 0,0-11 77 0 0,0 1 0 0 0,1 0 0 0 0,0-1-1 0 0,0 1 1 0 0,0 0 0 0 0,0 0 0 0 0,3 11-1 0 0,-7-42-1990 0 0,4 22 1739 0 0,0 0 0 0 0,0 1 0 0 0,-1-1 0 0 0,1 0 0 0 0,-1 0 0 0 0,1 0 0 0 0,-1 0 0 0 0,0 1 1 0 0,0-1-1 0 0,0 0 0 0 0,-1 1 0 0 0,1-1 0 0 0,0 1 0 0 0,-1-1 0 0 0,-2-2 0 0 0,1 2 71 0 0,0 1 0 0 0,0-1 1 0 0,0 1-1 0 0,-1-1 0 0 0,1 1 1 0 0,-1 0-1 0 0,0 0 0 0 0,1 1 1 0 0,-1-1-1 0 0,0 1 0 0 0,-4-1 0 0 0,3 1 253 0 0,0 0-1 0 0,1 1 0 0 0,-1 0 0 0 0,0 0 0 0 0,1 0 1 0 0,-1 0-1 0 0,0 1 0 0 0,1-1 0 0 0,-1 1 0 0 0,1 1 1 0 0,-1-1-1 0 0,1 0 0 0 0,-1 1 0 0 0,-4 3 0 0 0,5-3 41 0 0,1 0 0 0 0,0 0-1 0 0,0 0 1 0 0,-1 0 0 0 0,1 1-1 0 0,1-1 1 0 0,-1 1 0 0 0,0 0-1 0 0,1 0 1 0 0,-1 0 0 0 0,1 0-1 0 0,0 0 1 0 0,0 1 0 0 0,0-1-1 0 0,1 0 1 0 0,-1 1-1 0 0,1 0 1 0 0,0-1 0 0 0,0 1-1 0 0,0 0 1 0 0,0 0 0 0 0,0 0-1 0 0,1-1 1 0 0,0 1 0 0 0,0 0-1 0 0,0 0 1 0 0,0 0 0 0 0,1 0-1 0 0,-1 0 1 0 0,1-1 0 0 0,2 6-1 0 0,-2-6-86 0 0,0 1 1 0 0,0-1-1 0 0,0 0 0 0 0,1 0 0 0 0,0 0 0 0 0,-1 1 0 0 0,1-1 0 0 0,0-1 0 0 0,1 1 0 0 0,-1 0 0 0 0,0-1 0 0 0,1 1 1 0 0,0-1-1 0 0,-1 1 0 0 0,1-1 0 0 0,0 0 0 0 0,0 0 0 0 0,0-1 0 0 0,0 1 0 0 0,1-1 0 0 0,-1 1 0 0 0,0-1 0 0 0,1 0 1 0 0,-1 0-1 0 0,1 0 0 0 0,-1-1 0 0 0,1 1 0 0 0,-1-1 0 0 0,1 0 0 0 0,-1 0 0 0 0,1 0 0 0 0,-1-1 0 0 0,1 1 1 0 0,-1-1-1 0 0,7-1 0 0 0,0-1-143 0 0,0 0 1 0 0,0 0-1 0 0,0-1 1 0 0,15-9-1 0 0,-12 6-1265 0 0,-1-1-1 0 0,17-14 0 0 0,-13 7-7825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56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43 15203 0 0,'-16'-10'6660'0'0,"16"10"-6559"0"0,0 0 0 0 0,0 0-1 0 0,0 0 1 0 0,0-1 0 0 0,0 1 0 0 0,0 0-1 0 0,0 0 1 0 0,0 0 0 0 0,0-1 0 0 0,0 1-1 0 0,0 0 1 0 0,-1 0 0 0 0,1 0 0 0 0,0-1-1 0 0,1 1 1 0 0,-1 0 0 0 0,0 0 0 0 0,0 0-1 0 0,0-1 1 0 0,0 1 0 0 0,0 0 0 0 0,0 0-1 0 0,0 0 1 0 0,0-1 0 0 0,0 1 0 0 0,0 0-1 0 0,0 0 1 0 0,0 0 0 0 0,1 0 0 0 0,-1-1-1 0 0,0 1 1 0 0,0 0 0 0 0,0 0 0 0 0,0 0-1 0 0,1 0 1 0 0,-1 0 0 0 0,0 0 0 0 0,0-1-1 0 0,0 1 1 0 0,1 0 0 0 0,32-10 2442 0 0,-22 8-2837 0 0,13-3-233 0 0,0 1 0 0 0,1 2 0 0 0,34 0 0 0 0,-15 3-4142 0 0,1 1-3971 0 0,-37-2 6546 0 0,8 0-4965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5:56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23 16396 0 0,'-4'0'587'0'0,"1"0"0"0"0,-1 1 1 0 0,1-1-1 0 0,-1 1 0 0 0,1-1 1 0 0,-1 1-1 0 0,1 0 1 0 0,-7 3-1 0 0,10-4-559 0 0,0 0 0 0 0,0 0 0 0 0,0 0 0 0 0,0 0 0 0 0,0 0 0 0 0,-1 0 0 0 0,1 0 1 0 0,0 0-1 0 0,0 0 0 0 0,0 1 0 0 0,0-1 0 0 0,0 0 0 0 0,0 0 0 0 0,0 0 0 0 0,0 0 0 0 0,0 0 0 0 0,0 0 0 0 0,0 0 0 0 0,-1 0 0 0 0,1 0 1 0 0,0 1-1 0 0,0-1 0 0 0,0 0 0 0 0,0 0 0 0 0,0 0 0 0 0,0 0 0 0 0,0 0 0 0 0,0 0 0 0 0,0 0 0 0 0,0 1 0 0 0,0-1 0 0 0,0 0 0 0 0,0 0 1 0 0,0 0-1 0 0,0 0 0 0 0,0 0 0 0 0,0 0 0 0 0,0 0 0 0 0,0 1 0 0 0,1-1 0 0 0,-1 0 0 0 0,0 0 0 0 0,0 0 0 0 0,0 0 0 0 0,0 0 0 0 0,0 0 0 0 0,0 0 1 0 0,0 0-1 0 0,0 0 0 0 0,0 0 0 0 0,0 1 0 0 0,0-1 0 0 0,1 0 0 0 0,-1 0 0 0 0,0 0 0 0 0,0 0 0 0 0,0 0 0 0 0,0 0 0 0 0,0 0 0 0 0,0 0 1 0 0,0 0-1 0 0,1 0 0 0 0,-1 0 0 0 0,0 0 0 0 0,0 0 0 0 0,23 2 594 0 0,5-3-1278 0 0,0-1-1 0 0,42-9 1 0 0,-29 2-3890 0 0,-1-1-3543 0 0,-27 5 1825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09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171 103 5089 0 0,'15'-32'1855'0'0,"-2"13"-1681"0"0,8-14-152 0 0,-18 15 14631 0 0,-17 44-14045 0 0,-49 81 269 0 0,19-33-389 0 0,-47 103 1 0 0,90-173-609 0 0,0-2-61 0 0,-1 0 0 0 0,1 0 0 0 0,0 1 1 0 0,0-1-1 0 0,0 1 0 0 0,1-1 0 0 0,-1 1 1 0 0,1-1-1 0 0,-1 1 0 0 0,1-1 0 0 0,0 1 1 0 0,0-1-1 0 0,0 1 0 0 0,1 4 0 0 0,22-21-10710 0 0,-18 7 8443 0 0,1 1-2787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09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1 10042 0 0,'0'2'609'0'0,"0"1"0"0"0,0-1 0 0 0,0 1 0 0 0,0-1 0 0 0,-1 1 0 0 0,1-1 0 0 0,-1 1 0 0 0,0-1 0 0 0,1 0 0 0 0,-1 1 0 0 0,0-1 0 0 0,-1 0 0 0 0,1 1 0 0 0,-3 2-1 0 0,-29 51 1001 0 0,15-28-417 0 0,6-7-744 0 0,1 1 0 0 0,1 1 0 0 0,1 0 0 0 0,-7 30 1 0 0,11-37-355 0 0,2 0 1 0 0,0 0-1 0 0,1 1 1 0 0,1-1 0 0 0,1 1-1 0 0,0-1 1 0 0,3 23 0 0 0,-2-34-112 0 0,0 1 0 0 0,0 0 0 0 0,1-1 1 0 0,0 1-1 0 0,0-1 0 0 0,0 1 0 0 0,1-1 1 0 0,0 0-1 0 0,0 0 0 0 0,7 9 0 0 0,-9-12 14 0 0,0-1 0 0 0,1 0-1 0 0,-1 0 1 0 0,1 0 0 0 0,0 1 0 0 0,-1-2-1 0 0,1 1 1 0 0,0 0 0 0 0,0 0 0 0 0,-1 0-1 0 0,1-1 1 0 0,0 1 0 0 0,0-1-1 0 0,0 0 1 0 0,0 1 0 0 0,0-1 0 0 0,0 0-1 0 0,0 0 1 0 0,0 0 0 0 0,-1 0 0 0 0,1-1-1 0 0,0 1 1 0 0,0 0 0 0 0,0-1-1 0 0,0 1 1 0 0,0-1 0 0 0,-1 0 0 0 0,1 0-1 0 0,0 1 1 0 0,0-1 0 0 0,-1 0 0 0 0,1-1-1 0 0,-1 1 1 0 0,1 0 0 0 0,-1 0 0 0 0,2-2-1 0 0,8-7-146 0 0,0 0-1 0 0,-1 0 1 0 0,0-1-1 0 0,0-1 1 0 0,-2 1-1 0 0,1-1 1 0 0,11-24-1 0 0,-16 28 41 0 0,0 0 0 0 0,0-1 1 0 0,-1 0-1 0 0,0 0 0 0 0,0 0 0 0 0,-1 0 0 0 0,-1-1 0 0 0,1 1 1 0 0,-1 0-1 0 0,-1-1 0 0 0,0 1 0 0 0,0-1 0 0 0,-3-10 0 0 0,3 18 129 0 0,0 0 0 0 0,-1 0 0 0 0,1 0-1 0 0,-1 0 1 0 0,0 0 0 0 0,1 0 0 0 0,-1 0 0 0 0,0 1-1 0 0,0-1 1 0 0,0 0 0 0 0,-1 1 0 0 0,1-1 0 0 0,0 0-1 0 0,0 1 1 0 0,-1 0 0 0 0,1-1 0 0 0,-1 1-1 0 0,0 0 1 0 0,1 0 0 0 0,-1 0 0 0 0,0 0 0 0 0,0 0-1 0 0,-2-1 1 0 0,1 1 15 0 0,-1 0 0 0 0,0 1 0 0 0,1 0 0 0 0,-1-1 0 0 0,0 1 0 0 0,0 0 0 0 0,1 1-1 0 0,-1-1 1 0 0,0 1 0 0 0,1-1 0 0 0,-7 3 0 0 0,-1 1-26 0 0,1 0 0 0 0,0 1 0 0 0,0 0-1 0 0,0 0 1 0 0,1 1 0 0 0,0 0 0 0 0,-15 13 0 0 0,18-12-781 0 0,0 0 1 0 0,1-1 0 0 0,-9 15 0 0 0,1 10-8031 0 0,11-23 1904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17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185 2 6881 0 0,'2'-2'8938'0'0,"-6"15"-5644"0"0,-66 107 673 0 0,-26 68-4143 0 0,86-168 1 0 0,4-5-1473 0 0,5-8-2100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0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15499 0 0,'0'0'138'0'0,"-1"0"-1"0"0,1 0 0 0 0,-1 0 0 0 0,0 0 1 0 0,1 0-1 0 0,-1 0 0 0 0,1 0 0 0 0,-1 0 1 0 0,1 0-1 0 0,-1 0 0 0 0,0 0 0 0 0,1 0 1 0 0,-1 0-1 0 0,1 1 0 0 0,-1-1 0 0 0,1 0 1 0 0,-1 0-1 0 0,1 1 0 0 0,-1-1 0 0 0,1 0 1 0 0,-1 1-1 0 0,1-1 0 0 0,-1 0 0 0 0,1 1 1 0 0,-1-1-1 0 0,1 1 0 0 0,0-1 0 0 0,-1 1 1 0 0,1-1-1 0 0,0 1 0 0 0,0-1 0 0 0,-1 1 1 0 0,1-1-1 0 0,0 1 0 0 0,0-1 0 0 0,0 1 1 0 0,-1 0-1 0 0,1-1 0 0 0,0 1 0 0 0,0-1 1 0 0,0 1-1 0 0,0 0 0 0 0,0-1 0 0 0,0 1 1 0 0,1 0-1 0 0,-3 30 1072 0 0,5 6-851 0 0,2 0 0 0 0,2 0 0 0 0,13 43 1 0 0,-19-78-627 0 0,0 0 0 0 0,-1 0 1 0 0,1 0-1 0 0,0 0 0 0 0,0 0 0 0 0,1 0 1 0 0,-1 0-1 0 0,0 0 0 0 0,4 3 1 0 0,-5-5-11 0 0,0 1 1 0 0,1-1-1 0 0,-1 0 1 0 0,1 1-1 0 0,-1-1 1 0 0,1 0-1 0 0,-1 0 0 0 0,1 0 1 0 0,-1 0-1 0 0,1 1 1 0 0,-1-1-1 0 0,1 0 1 0 0,-1 0-1 0 0,1 0 1 0 0,-1 0-1 0 0,1 0 1 0 0,-1 0-1 0 0,1 0 1 0 0,-1 0-1 0 0,1 0 0 0 0,-1-1 1 0 0,1 1-1 0 0,-1 0 1 0 0,1 0-1 0 0,-1 0 1 0 0,1-1-1 0 0,-1 1 1 0 0,1 0-1 0 0,-1 0 1 0 0,1-1-1 0 0,-1 1 1 0 0,0 0-1 0 0,1-1 1 0 0,-1 1-1 0 0,0-1 0 0 0,1 1 1 0 0,-1 0-1 0 0,0-1 1 0 0,1 1-1 0 0,-1-1 1 0 0,0 1-1 0 0,0-1 1 0 0,0 1-1 0 0,1-1 1 0 0</inkml:trace>
  <inkml:trace contextRef="#ctx0" brushRef="#br0" timeOffset="1">16 46 15139 0 0,'-16'-2'939'0'0,"29"-4"407"0"0,41-7 1024 0 0,-40 10-2088 0 0,-8 2-254 0 0,0-1-1 0 0,-1 1 1 0 0,1 0-1 0 0,0 1 1 0 0,0-1-1 0 0,0 1 1 0 0,-1 0-1 0 0,1 1 1 0 0,8 0-1 0 0,-13 0-16 0 0,1 0 0 0 0,-1 0-1 0 0,1-1 1 0 0,-1 1-1 0 0,1 0 1 0 0,-1 0 0 0 0,1 1-1 0 0,-1-1 1 0 0,0 0 0 0 0,0 0-1 0 0,1 1 1 0 0,-1-1-1 0 0,0 0 1 0 0,0 1 0 0 0,0-1-1 0 0,-1 1 1 0 0,1 0 0 0 0,0-1-1 0 0,-1 1 1 0 0,1 0-1 0 0,-1-1 1 0 0,1 1 0 0 0,-1 0-1 0 0,0-1 1 0 0,1 1-1 0 0,-1 0 1 0 0,0 0 0 0 0,0-1-1 0 0,-1 1 1 0 0,1 0 0 0 0,0 0-1 0 0,0-1 1 0 0,-2 4-1 0 0,-2 12-77 0 0,-1-1 1 0 0,0 0-1 0 0,-1 0 0 0 0,-1 0 0 0 0,-1-1 0 0 0,-19 29 0 0 0,19-31-968 0 0,4-9-1438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17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 0 15083 0 0,'-7'30'7631'0'0,"-18"21"-6971"0"0,11-21-141 0 0,-11 18-371 0 0,-40 61 0 0 0,38-68-2538 0 0,21-25-2650 0 0,7-6-2517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18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 18788 0 0,'-11'1'2104'0'0,"1"4"-1175"0"0,-3 1-321 0 0,6-2-144 0 0,1 3-304 0 0,1-1-24 0 0,2 0-128 0 0,0 0-136 0 0,1 0-224 0 0,2 0-336 0 0,2-1-401 0 0,-1 0-687 0 0,1-2-592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18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13 8146 0 0,'-6'-12'9873'0'0,"4"29"-6596"0"0,1 8-2562 0 0,-10 23 611 0 0,-2-1 0 0 0,-27 69 1 0 0,17-66-591 0 0,23-56-927 0 0,0 0 0 0 0,1 1 1 0 0,0-1-1 0 0,1 0 0 0 0,-1 1 0 0 0,5-11 1 0 0,-3 9-24 0 0,8-26-611 0 0,28-56 0 0 0,-35 80 796 0 0,1 0 1 0 0,1 0-1 0 0,0 0 1 0 0,0 1 0 0 0,0 0-1 0 0,1 0 1 0 0,1 1-1 0 0,-1-1 1 0 0,1 2 0 0 0,13-10-1 0 0,-19 15 77 0 0,-1 0 1 0 0,0 0-1 0 0,1 0 0 0 0,-1 1 0 0 0,0-1 0 0 0,1 0 0 0 0,-1 1 1 0 0,1-1-1 0 0,-1 1 0 0 0,1-1 0 0 0,-1 1 0 0 0,1 0 0 0 0,-1 0 1 0 0,1 0-1 0 0,-1 0 0 0 0,1 0 0 0 0,-1 0 0 0 0,1 0 0 0 0,-1 0 1 0 0,1 1-1 0 0,-1-1 0 0 0,1 0 0 0 0,-1 1 0 0 0,2 0 0 0 0,-1 0-4 0 0,-1 1 0 0 0,0-1 0 0 0,1 1 0 0 0,-1-1 0 0 0,0 1 0 0 0,0-1 1 0 0,0 1-1 0 0,0 0 0 0 0,0-1 0 0 0,-1 1 0 0 0,1 0 0 0 0,0 0 0 0 0,-1 0 0 0 0,1 0 0 0 0,-1-1 0 0 0,1 4 0 0 0,-1 5 73 0 0,1 0 0 0 0,-1 0 0 0 0,-1 0 0 0 0,0 0 1 0 0,0 0-1 0 0,-3 11 0 0 0,-5 7 14 0 0,-2 0 0 0 0,-27 51 0 0 0,24-52-111 0 0,14-26-10 0 0,1-5-204 0 0,0 0 0 0 0,0-1 1 0 0,0 1-1 0 0,1 0 0 0 0,-1 1 0 0 0,1-1 1 0 0,0 0-1 0 0,4-5 0 0 0,3-9-207 0 0,5-15-325 0 0,0-3 150 0 0,23-40-1 0 0,-33 68 643 0 0,1-1 0 0 0,0 2-1 0 0,1-1 1 0 0,0 1 0 0 0,0-1-1 0 0,0 2 1 0 0,1-1 0 0 0,0 1 0 0 0,0 0-1 0 0,12-7 1 0 0,-18 12-16 0 0,0 0 0 0 0,1 0 0 0 0,-1 0 1 0 0,0 1-1 0 0,1-1 0 0 0,-1 0 0 0 0,1 1 0 0 0,-1-1 1 0 0,1 1-1 0 0,-1 0 0 0 0,1-1 0 0 0,-1 1 0 0 0,1 0 0 0 0,0 0 1 0 0,-1 0-1 0 0,1 0 0 0 0,-1 0 0 0 0,1 0 0 0 0,-1 1 1 0 0,1-1-1 0 0,-1 0 0 0 0,1 1 0 0 0,-1-1 0 0 0,1 1 0 0 0,-1 0 1 0 0,2 0-1 0 0,-1 1 24 0 0,0 0 0 0 0,-1 0 0 0 0,1 0 1 0 0,-1 0-1 0 0,0 0 0 0 0,0 1 0 0 0,0-1 0 0 0,0 0 1 0 0,0 1-1 0 0,0-1 0 0 0,0 0 0 0 0,-1 1 1 0 0,1-1-1 0 0,-1 5 0 0 0,1 7 140 0 0,0 0-1 0 0,-1-1 1 0 0,-1 1 0 0 0,-4 23 0 0 0,-7 2 96 0 0,9-31-596 0 0,0 0 1 0 0,0 0-1 0 0,1 0 1 0 0,1 0-1 0 0,-2 10 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19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3 14883 0 0,'-11'-3'9916'0'0,"25"6"-7843"0"0,29 6-3163 0 0,-24-7 86 0 0,9 0-3219 0 0,0 1-5536 0 0,-20-1 2828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19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0 13987 0 0,'-6'9'979'0'0,"1"1"1"0"0,0 0-1 0 0,0 0 0 0 0,1 0 0 0 0,0 1 1 0 0,1 0-1 0 0,0-1 0 0 0,-2 22 1 0 0,3-17-749 0 0,1 1 0 0 0,0 0 1 0 0,2 0-1 0 0,0-1 1 0 0,4 27-1 0 0,-4-37-399 0 0,0 0 1 0 0,1 0-1 0 0,-1-1 0 0 0,1 1 0 0 0,0 0 0 0 0,0-1 0 0 0,5 8 1 0 0,-6-11-102 0 0,-1-1 1 0 0,1 1 0 0 0,0 0 0 0 0,-1 0 0 0 0,1-1-1 0 0,0 1 1 0 0,0 0 0 0 0,0-1 0 0 0,-1 1 0 0 0,1-1-1 0 0,0 1 1 0 0,0-1 0 0 0,0 0 0 0 0,0 1 0 0 0,0-1-1 0 0,0 0 1 0 0,1 0 0 0 0,0 0-277 0 0,-1 0 0 0 0,1 0 1 0 0,-1 0-1 0 0,0 0 0 0 0,1-1 0 0 0,-1 1 0 0 0,1-1 0 0 0,-1 1 1 0 0,0-1-1 0 0,1 1 0 0 0,-1-1 0 0 0,0 0 0 0 0,0 0 1 0 0,1 0-1 0 0,0-1 0 0 0,6-4-5484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19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0 15163 0 0,'-6'5'5540'0'0,"2"6"-3563"0"0,-1 15-1445 0 0,5-23 76 0 0,-13 135 2557 0 0,8-63-2184 0 0,5-67-887 0 0,-2 12 85 0 0,0 0-1 0 0,2 0 1 0 0,3 30-1 0 0,-4-50-212 0 0,1 0-1 0 0,0 0 1 0 0,0 0 0 0 0,0 0 0 0 0,0 0-1 0 0,0 0 1 0 0,0 0 0 0 0,0 1-1 0 0,0-1 1 0 0,0 0 0 0 0,0 0-1 0 0,0 0 1 0 0,0 0 0 0 0,-1 0-1 0 0,0-2-144 0 0,0-1-1 0 0,0 1 0 0 0,0 0 1 0 0,0-1-1 0 0,0 1 0 0 0,-1 0 1 0 0,0 0-1 0 0,1 0 0 0 0,-1 0 1 0 0,-3-3-1 0 0,2 4 85 0 0,-1-1 1 0 0,1 0 0 0 0,0 1-1 0 0,0-1 1 0 0,-1 1-1 0 0,1 0 1 0 0,-1 0-1 0 0,1 0 1 0 0,-1 1-1 0 0,1-1 1 0 0,-1 1-1 0 0,1 0 1 0 0,-1 0 0 0 0,0 0-1 0 0,-4 1 1 0 0,2 1 78 0 0,-1 1 1 0 0,1-1 0 0 0,-1 1-1 0 0,1 1 1 0 0,0-1 0 0 0,1 1 0 0 0,-7 5-1 0 0,7-6 87 0 0,1 0-1 0 0,0 0 0 0 0,0 1 1 0 0,0-1-1 0 0,0 1 1 0 0,0 0-1 0 0,1 1 0 0 0,0-1 1 0 0,0 1-1 0 0,0-1 1 0 0,-3 8-1 0 0,6-10-48 0 0,-1 0-1 0 0,1 0 1 0 0,-1 1-1 0 0,1-1 1 0 0,0 0-1 0 0,0 0 1 0 0,0 1-1 0 0,0-1 1 0 0,0 0-1 0 0,0 1 1 0 0,1-1 0 0 0,-1 0-1 0 0,1 0 1 0 0,0 1-1 0 0,-1-1 1 0 0,1 0-1 0 0,0 0 1 0 0,0 0-1 0 0,0 0 1 0 0,1 0-1 0 0,-1 0 1 0 0,0 0-1 0 0,1 0 1 0 0,-1-1 0 0 0,1 1-1 0 0,0-1 1 0 0,0 1-1 0 0,-1-1 1 0 0,4 2-1 0 0,-2-1-80 0 0,1 0 0 0 0,0 0 0 0 0,-1-1-1 0 0,1 1 1 0 0,0-1 0 0 0,0 0 0 0 0,0 0-1 0 0,0-1 1 0 0,0 1 0 0 0,0-1 0 0 0,0 0-1 0 0,0 0 1 0 0,1 0 0 0 0,-1 0 0 0 0,0-1-1 0 0,0 1 1 0 0,0-1 0 0 0,0 0 0 0 0,0-1-1 0 0,-1 1 1 0 0,1-1 0 0 0,0 1 0 0 0,4-4-1 0 0,41-24-4166 0 0,-11-2-4732 0 0,-28 22 1697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20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466 11 12427 0 0,'-2'-11'7589'0'0,"-1"20"-4677"0"0,-6 10-2435 0 0,-5 2-194 0 0,-2-1-1 0 0,-1 0 1 0 0,0-1 0 0 0,-34 27-1 0 0,9-12 344 0 0,-55 33 0 0 0,3-15 112 0 0,-10 7-200 0 0,150-47-543 0 0,5-4 67 0 0,-1 2 0 0 0,75 25 1 0 0,-110-29-109 0 0,1 0-1 0 0,0 1 1 0 0,-1 1 0 0 0,-1 0-1 0 0,1 1 1 0 0,-1 0 0 0 0,-1 2 0 0 0,0-1-1 0 0,0 2 1 0 0,-1-1 0 0 0,18 23-1 0 0,-24-16-848 0 0,-6-11-2620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20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1 480 10042 0 0,'0'-2'10889'0'0,"1"-5"-6708"0"0,5-18-6079 0 0,-5 22 3019 0 0,38-168-2219 0 0,-12 51 243 0 0,-20 86 846 0 0,-6 23 151 0 0,1 1 0 0 0,1-1 0 0 0,-1 0 0 0 0,2 1 0 0 0,-1-1 0 0 0,2 1 0 0 0,-1 0-1 0 0,13-18 1 0 0,-17 28-109 0 0,0-1-1 0 0,1 1 0 0 0,-1-1 0 0 0,0 1 1 0 0,1-1-1 0 0,-1 1 0 0 0,1 0 0 0 0,-1-1 1 0 0,1 1-1 0 0,-1 0 0 0 0,1 0 0 0 0,-1-1 1 0 0,1 1-1 0 0,-1 0 0 0 0,1 0 0 0 0,-1 0 1 0 0,1-1-1 0 0,-1 1 0 0 0,1 0 0 0 0,-1 0 1 0 0,1 0-1 0 0,-1 0 0 0 0,1 0 0 0 0,0 0 1 0 0,-1 0-1 0 0,1 0 0 0 0,-1 0 0 0 0,1 1 1 0 0,-1-1-1 0 0,1 0 0 0 0,15 14 517 0 0,5 25 137 0 0,-21-38-633 0 0,19 48 890 0 0,25 102 0 0 0,-21-64-477 0 0,-15-65-707 0 0,2 2 1388 0 0,-6-8-3610 0 0,-2-5-3470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21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26 12915 0 0,'-14'-10'5248'0'0,"14"10"-5200"0"0,0-1 0 0 0,0 1 0 0 0,0 0 0 0 0,0 0 0 0 0,0 0 0 0 0,0 0 0 0 0,0 0 1 0 0,0-1-1 0 0,0 1 0 0 0,0 0 0 0 0,0 0 0 0 0,0 0 0 0 0,0 0 0 0 0,0 0 0 0 0,0 0 0 0 0,0-1 1 0 0,0 1-1 0 0,0 0 0 0 0,0 0 0 0 0,0 0 0 0 0,0 0 0 0 0,0 0 0 0 0,0 0 0 0 0,0-1 1 0 0,1 1-1 0 0,-1 0 0 0 0,0 0 0 0 0,0 0 0 0 0,0 0 0 0 0,0 0 0 0 0,0 0 0 0 0,0 0 1 0 0,0 0-1 0 0,0 0 0 0 0,1 0 0 0 0,-1 0 0 0 0,0-1 0 0 0,0 1 0 0 0,0 0 0 0 0,0 0 0 0 0,0 0 1 0 0,1 0-1 0 0,-1 0 0 0 0,0 0 0 0 0,0 0 0 0 0,0 0 0 0 0,0 0 0 0 0,0 0 0 0 0,0 0 1 0 0,1 0-1 0 0,-1 0 0 0 0,33 3 340 0 0,-13-1-657 0 0,-4-2-659 0 0,-6 0-613 0 0,-1 0 1 0 0,1 0-1 0 0,-1 0 0 0 0,1-2 1 0 0,-1 1-1 0 0,1-1 1 0 0,11-4-1 0 0,-10 1-3437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21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43 11202 0 0,'-15'-4'2510'0'0,"11"4"-1722"0"0,0-1 0 0 0,0 1-1 0 0,0-1 1 0 0,1 0 0 0 0,-1-1 0 0 0,0 1-1 0 0,1-1 1 0 0,-6-2 0 0 0,16 2 2153 0 0,25-5-2051 0 0,107-9 31 0 0,-120 15-1938 0 0,1 1 0 0 0,34 5-1 0 0,-48-4 240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1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0 14451 0 0,'9'21'7934'0'0,"-4"31"-5882"0"0,1 2-2122 0 0,5-16-3142 0 0,-1-14-7325 0 0</inkml:trace>
  <inkml:trace contextRef="#ctx0" brushRef="#br0" timeOffset="1">47 226 13699 0 0,'-46'-4'6775'0'0,"108"-10"-5727"0"0,-48 10-996 0 0,23-7 6 0 0,-36 10-58 0 0,1 1 1 0 0,0-1-1 0 0,-1 1 0 0 0,1 0 0 0 0,0 0 1 0 0,-1 0-1 0 0,1 0 0 0 0,0 0 1 0 0,0 0-1 0 0,-1 0 0 0 0,1 0 0 0 0,0 1 1 0 0,-1-1-1 0 0,1 1 0 0 0,3 1 1 0 0,-5-1 1 0 0,1 0 0 0 0,0 0 1 0 0,-1 0-1 0 0,1 0 0 0 0,-1 1 1 0 0,1-1-1 0 0,-1 0 1 0 0,0 0-1 0 0,1 1 0 0 0,-1-1 1 0 0,0 0-1 0 0,0 0 0 0 0,0 1 1 0 0,0-1-1 0 0,0 0 0 0 0,0 1 1 0 0,0-1-1 0 0,0 0 0 0 0,-1 0 1 0 0,1 1-1 0 0,0-1 1 0 0,-1 0-1 0 0,0 1 0 0 0,-12 30 302 0 0,-4-5-147 0 0,0-1 0 0 0,-1 0 1 0 0,-34 35-1 0 0,55-73-8269 0 0,14-16 350 0 0,-9 16 3010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22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91 119 9666 0 0,'-2'0'321'0'0,"0"0"-1"0"0,-1 1 1 0 0,1 0 0 0 0,0 0-1 0 0,0-1 1 0 0,0 1 0 0 0,0 0-1 0 0,0 0 1 0 0,1 1 0 0 0,-1-1-1 0 0,0 0 1 0 0,0 1 0 0 0,1-1-1 0 0,-1 1 1 0 0,1-1-1 0 0,-1 1 1 0 0,1 0 0 0 0,0 0-1 0 0,-1-1 1 0 0,1 1 0 0 0,0 0-1 0 0,0 0 1 0 0,1 0 0 0 0,-2 3-1 0 0,-3 8 651 0 0,0 1 0 0 0,-4 21 0 0 0,6-24-421 0 0,-5 20 60 0 0,1 0 0 0 0,2 1 0 0 0,-2 49 0 0 0,6-72-552 0 0,1 1-1 0 0,1 0 1 0 0,-1-1 0 0 0,1 1 0 0 0,1-1-1 0 0,0 1 1 0 0,0-1 0 0 0,1 0 0 0 0,0 0-1 0 0,1 0 1 0 0,0 0 0 0 0,0-1 0 0 0,1 1-1 0 0,0-1 1 0 0,0 0 0 0 0,8 8 0 0 0,-10-14-27 0 0,-1 0 1 0 0,0 0-1 0 0,1-1 1 0 0,0 1 0 0 0,-1-1-1 0 0,1 0 1 0 0,0 0 0 0 0,0 0-1 0 0,-1 0 1 0 0,1 0-1 0 0,0 0 1 0 0,0-1 0 0 0,0 1-1 0 0,0-1 1 0 0,0 0 0 0 0,0 0-1 0 0,0 0 1 0 0,0 0-1 0 0,0-1 1 0 0,0 1 0 0 0,0-1-1 0 0,0 0 1 0 0,0 0-1 0 0,-1 0 1 0 0,1 0 0 0 0,0 0-1 0 0,3-3 1 0 0,10-4-14 0 0,0-2 0 0 0,-1 0 1 0 0,20-16-1 0 0,-16 12-158 0 0,-17 12-344 0 0,27-17 583 0 0,-14 14-3059 0 0</inkml:trace>
  <inkml:trace contextRef="#ctx0" brushRef="#br0" timeOffset="1">437 26 14307 0 0,'-13'-9'3407'0'0,"-14"-8"3243"0"0,29 18-6676 0 0,0-1 1 0 0,0 1-1 0 0,0-1 0 0 0,0 1 1 0 0,0 0-1 0 0,0 0 0 0 0,0 0 1 0 0,0 0-1 0 0,0 0 1 0 0,0 1-1 0 0,-1-1 0 0 0,1 0 1 0 0,2 3-1 0 0,24 26-8834 0 0,-21-21 3976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22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11843 0 0,'-4'8'1492'0'0,"-1"0"1"0"0,2 1-1 0 0,-1 0 1 0 0,-4 17-1 0 0,6-16-891 0 0,0 0-1 0 0,1 0 1 0 0,0 0-1 0 0,1 16 1 0 0,0-19-750 0 0,1 1 1 0 0,0 0-1 0 0,0 0 1 0 0,1-1-1 0 0,0 1 0 0 0,1-1 1 0 0,-1 0-1 0 0,1 1 1 0 0,1-1-1 0 0,-1 0 0 0 0,1-1 1 0 0,0 1-1 0 0,1-1 1 0 0,9 11-1 0 0,-7-12-1558 0 0,-6-5 1388 0 0,-1 0 1 0 0,1 0 0 0 0,-1 0-1 0 0,1 0 1 0 0,-1 0-1 0 0,1 0 1 0 0,-1-1-1 0 0,1 1 1 0 0,-1 0 0 0 0,1 0-1 0 0,-1 0 1 0 0,1-1-1 0 0,-1 1 1 0 0,1 0 0 0 0,-1-1-1 0 0,1 1 1 0 0,-1 0-1 0 0,0-1 1 0 0,1 1-1 0 0,-1-1 1 0 0,0 1 0 0 0,1 0-1 0 0,-1-1 1 0 0,0 1-1 0 0,1-1 1 0 0,-1 1-1 0 0,0-1 1 0 0,0 1 0 0 0,1-1-1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22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24 11690 0 0,'-1'0'255'0'0,"1"0"-1"0"0,-1 0 1 0 0,1-1-1 0 0,-1 1 1 0 0,1 0-1 0 0,-1-1 1 0 0,1 1-1 0 0,0-1 1 0 0,-1 1-1 0 0,1 0 1 0 0,-1-1-1 0 0,1 1 1 0 0,0-1-1 0 0,0 1 1 0 0,-1-1-1 0 0,1 1 1 0 0,0-1-1 0 0,0 0 1 0 0,-1 1-1 0 0,1-1 1 0 0,0 1-1 0 0,0-1 1 0 0,0 1-1 0 0,0-1 1 0 0,0 1-1 0 0,0-1 1 0 0,0 0-1 0 0,0 1 1 0 0,0-1-1 0 0,0 1 1 0 0,0-1-1 0 0,0 1 1 0 0,1-1-1 0 0,-1 0 1 0 0,0 0-1 0 0,2 0-103 0 0,-1 0 1 0 0,1 1-1 0 0,-1-1 0 0 0,1 1 0 0 0,-1-1 1 0 0,1 1-1 0 0,-1-1 0 0 0,1 1 0 0 0,-1 0 0 0 0,1 0 1 0 0,0-1-1 0 0,2 2 0 0 0,62 4-3017 0 0,-59-4 3177 0 0,24 3-1442 0 0,-15-3 345 0 0,0 2 0 0 0,0-1 0 0 0,17 7-1 0 0,-31-5 1100 0 0,-1 0 0 0 0,0 1 0 0 0,0-1 0 0 0,0 1 0 0 0,0-1 0 0 0,-1 1 0 0 0,0 0-1 0 0,0-1 1 0 0,-1 8 0 0 0,1-4-50 0 0,6 114 1595 0 0,-3-78-553 0 0,-1 0 0 0 0,-7 79 0 0 0,4-120-1260 0 0,1-1 1 0 0,-1 0-1 0 0,0 1 1 0 0,-1-1-1 0 0,1 0 0 0 0,0 0 1 0 0,-1 0-1 0 0,1 0 1 0 0,-1 0-1 0 0,0 0 0 0 0,1 0 1 0 0,-1 0-1 0 0,0-1 0 0 0,0 1 1 0 0,0-1-1 0 0,0 1 1 0 0,-1-1-1 0 0,1 0 0 0 0,0 0 1 0 0,-1 0-1 0 0,1 0 1 0 0,0 0-1 0 0,-1 0 0 0 0,1-1 1 0 0,-4 1-1 0 0,-5 1-135 0 0,1 0 0 0 0,0-1 0 0 0,-1 0 0 0 0,-18-1 0 0 0,-4-5-3757 0 0,13-4-6983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23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 17188 0 0,'-8'-7'5258'0'0,"8"10"-5935"0"0,11 14-11754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23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16291 0 0,'-5'0'2353'0'0,"1"0"-1057"0"0,-1 0-424 0 0,2 0-327 0 0,3 1-225 0 0,-1-1-112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25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10290 0 0,'-4'8'6291'0'0,"-3"21"-4526"0"0,2-8-604 0 0,-101 280 4087 0 0,104-285-5976 0 0,30-28-13351 0 0,-27 12 13992 0 0,9-8-6157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25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13667 0 0,'-5'3'5877'0'0,"-1"12"-4039"0"0,-5 17-1634 0 0,10-29 343 0 0,-4 14-109 0 0,-43 154 2482 0 0,44-149-2718 0 0,0 0 0 0 0,2 0-1 0 0,0 0 1 0 0,1 0 0 0 0,4 41 0 0 0,-2-56-182 0 0,0 0 0 0 0,1 0 0 0 0,0-1 0 0 0,0 1 0 0 0,0-1 0 0 0,1 1 0 0 0,-1-1 0 0 0,2 0 0 0 0,-1 0 0 0 0,1 0 0 0 0,0-1 0 0 0,4 6 0 0 0,-6-9-19 0 0,1 0 1 0 0,-1 0 0 0 0,0 0-1 0 0,1-1 1 0 0,-1 1-1 0 0,1-1 1 0 0,-1 1 0 0 0,1-1-1 0 0,-1 0 1 0 0,1 0-1 0 0,0 0 1 0 0,0-1 0 0 0,0 1-1 0 0,-1-1 1 0 0,1 1-1 0 0,0-1 1 0 0,0 0-1 0 0,0 0 1 0 0,0 0 0 0 0,0-1-1 0 0,0 1 1 0 0,-1-1-1 0 0,1 1 1 0 0,0-1 0 0 0,0 0-1 0 0,0 0 1 0 0,-1 0-1 0 0,1 0 1 0 0,-1-1 0 0 0,5-2-1 0 0,0 0-35 0 0,-1-1 0 0 0,1 0-1 0 0,-1-1 1 0 0,0 1 0 0 0,0-1 0 0 0,0-1 0 0 0,-1 1-1 0 0,0-1 1 0 0,0 0 0 0 0,-1 0 0 0 0,0 0 0 0 0,0 0-1 0 0,-1-1 1 0 0,0 1 0 0 0,0-1 0 0 0,2-10 0 0 0,-4 13 12 0 0,0 0-1 0 0,0 0 1 0 0,0 0 0 0 0,0-1 0 0 0,-1 1 0 0 0,0 0 0 0 0,0-1 0 0 0,0 1 0 0 0,-1 0 0 0 0,0-1 0 0 0,0 1 0 0 0,0 0 0 0 0,-1 0 0 0 0,0 0-1 0 0,0 0 1 0 0,0 0 0 0 0,0 0 0 0 0,-1 1 0 0 0,0-1 0 0 0,0 1 0 0 0,0-1 0 0 0,0 1 0 0 0,-1 0 0 0 0,0 0 0 0 0,1 1 0 0 0,-6-4 0 0 0,4 4 55 0 0,0 0 0 0 0,0 1 0 0 0,0 0 0 0 0,0 0 0 0 0,0 0 0 0 0,-1 1 0 0 0,1 0 0 0 0,-1 0 0 0 0,1 0 0 0 0,-1 1 0 0 0,1 0 0 0 0,-1 0 1 0 0,0 0-1 0 0,1 0 0 0 0,-1 1 0 0 0,1 0 0 0 0,-1 0 0 0 0,1 1 0 0 0,0 0 0 0 0,0-1 0 0 0,-6 4 0 0 0,3-1-406 0 0,1-1-1 0 0,0 1 1 0 0,0 1-1 0 0,0-1 1 0 0,1 1 0 0 0,-9 7-1 0 0,12-8-804 0 0,-1 0-1 0 0,0 0 0 0 0,1 1 1 0 0,0-1-1 0 0,0 1 1 0 0,0-1-1 0 0,0 1 0 0 0,1 0 1 0 0,-3 7-1 0 0,3-2-6445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31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86 10074 0 0,'3'0'14527'0'0,"-3"-12"-13289"0"0,-2 7-1333 0 0,1 0 1 0 0,-1 1-1 0 0,0-1 1 0 0,-1 1-1 0 0,1-1 0 0 0,-1 1 1 0 0,1 0-1 0 0,-1 0 1 0 0,-1 0-1 0 0,1 0 1 0 0,0 1-1 0 0,-1-1 0 0 0,0 1 1 0 0,-6-4-1 0 0,7 6 52 0 0,1-1-1 0 0,-1 1 1 0 0,-1 0-1 0 0,1 0 1 0 0,0 0-1 0 0,0 1 1 0 0,0-1-1 0 0,0 1 1 0 0,-1-1-1 0 0,1 1 0 0 0,0 0 1 0 0,0 1-1 0 0,0-1 1 0 0,-1 0-1 0 0,1 1 1 0 0,0 0-1 0 0,0 0 1 0 0,0 0-1 0 0,0 0 1 0 0,0 0-1 0 0,0 0 1 0 0,0 1-1 0 0,-4 2 1 0 0,-7 7 92 0 0,0 0 1 0 0,0 1-1 0 0,1 0 1 0 0,1 1-1 0 0,0 1 1 0 0,1 0-1 0 0,1 0 1 0 0,0 1-1 0 0,0 1 1 0 0,2-1-1 0 0,0 1 1 0 0,1 1-1 0 0,0-1 1 0 0,1 1-1 0 0,-4 22 1 0 0,9-33-31 0 0,0-1 0 0 0,1 1 0 0 0,-1 0 0 0 0,1 0 0 0 0,0 0 0 0 0,1-1 0 0 0,-1 1 0 0 0,1 0 0 0 0,0 0 0 0 0,1-1 0 0 0,-1 1 0 0 0,1-1 0 0 0,0 1 0 0 0,6 9 0 0 0,-6-12-11 0 0,0 0 1 0 0,0 0-1 0 0,1 0 0 0 0,0 0 1 0 0,-1 0-1 0 0,1-1 0 0 0,0 1 1 0 0,0-1-1 0 0,0 0 0 0 0,1 0 1 0 0,-1 0-1 0 0,0-1 1 0 0,1 1-1 0 0,0-1 0 0 0,-1 1 1 0 0,1-1-1 0 0,0 0 0 0 0,-1-1 1 0 0,1 1-1 0 0,0-1 0 0 0,0 1 1 0 0,0-1-1 0 0,4-1 0 0 0,7 0-231 0 0,-1-2-1 0 0,0 1 0 0 0,1-2 0 0 0,-1 0 1 0 0,0 0-1 0 0,-1-2 0 0 0,1 0 0 0 0,19-11 1 0 0,-18 8-2034 0 0,-1-1-1 0 0,0 0 1 0 0,24-22 0 0 0,-29 21-2591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32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9 12563 0 0,'-1'0'271'0'0,"1"-1"0"0"0,-1 0 1 0 0,0 1-1 0 0,1-1 0 0 0,-1 0 0 0 0,0 1 1 0 0,1-1-1 0 0,-1 1 0 0 0,0-1 1 0 0,1 1-1 0 0,-1 0 0 0 0,0-1 1 0 0,0 1-1 0 0,0 0 0 0 0,0-1 1 0 0,1 1-1 0 0,-1 0 0 0 0,0 0 0 0 0,0 0 1 0 0,0 0-1 0 0,0 0 0 0 0,0 0 1 0 0,1 0-1 0 0,-1 0 0 0 0,0 0 1 0 0,-2 1-1 0 0,2 0-166 0 0,0 1-1 0 0,0 0 1 0 0,0 0 0 0 0,0 0 0 0 0,1 0 0 0 0,-1 0-1 0 0,0 0 1 0 0,1 0 0 0 0,0 0 0 0 0,-1 3 0 0 0,-1 2-134 0 0,-4 20 735 0 0,-3 11 519 0 0,1 0-1 0 0,-4 77 1 0 0,12-111-1215 0 0,0 0 0 0 0,1 0 1 0 0,-1 0-1 0 0,1 1 0 0 0,0-1 0 0 0,0 0 0 0 0,0 0 1 0 0,1 0-1 0 0,-1 0 0 0 0,1-1 0 0 0,0 1 0 0 0,3 4 1 0 0,-4-7-30 0 0,0 1 1 0 0,0-1-1 0 0,0 0 1 0 0,0 0-1 0 0,0 0 1 0 0,0-1-1 0 0,1 1 1 0 0,-1 0-1 0 0,0 0 1 0 0,0-1-1 0 0,1 1 1 0 0,-1 0-1 0 0,0-1 1 0 0,1 0-1 0 0,-1 1 1 0 0,1-1 0 0 0,-1 0-1 0 0,0 1 1 0 0,1-1-1 0 0,-1 0 1 0 0,1 0-1 0 0,-1 0 1 0 0,1 0-1 0 0,-1-1 1 0 0,0 1-1 0 0,1 0 1 0 0,-1-1-1 0 0,1 1 1 0 0,-1 0-1 0 0,0-1 1 0 0,0 0-1 0 0,1 1 1 0 0,-1-1-1 0 0,0 0 1 0 0,0 0-1 0 0,1 1 1 0 0,-1-1-1 0 0,1-2 1 0 0,8-5-430 0 0,-1-1 1 0 0,0 0-1 0 0,-1 0 1 0 0,0-1-1 0 0,0 0 1 0 0,-1-1-1 0 0,0 1 1 0 0,-1-2-1 0 0,0 1 0 0 0,7-21 1 0 0,-3 3 405 0 0,-2 0 0 0 0,-1 0-1 0 0,5-43 1 0 0,-14 113 5171 0 0,2 20-3692 0 0,1-48-1618 0 0,-1-1 1 0 0,2 0-1 0 0,0 1 1 0 0,0-1-1 0 0,1 0 1 0 0,1 0-1 0 0,0-1 1 0 0,6 13-1 0 0,-10-24-15 0 0,0 1 0 0 0,1-1 0 0 0,-1 1 0 0 0,0-1 0 0 0,1 1 0 0 0,-1-1 1 0 0,0 1-1 0 0,1-1 0 0 0,-1 0 0 0 0,1 1 0 0 0,-1-1 0 0 0,1 0 0 0 0,-1 1 0 0 0,1-1 0 0 0,0 0 0 0 0,-1 1 0 0 0,1-1 0 0 0,-1 0 0 0 0,1 0 0 0 0,0 0 0 0 0,-1 0 0 0 0,1 0 0 0 0,-1 1 0 0 0,1-1 0 0 0,0 0 0 0 0,-1 0 0 0 0,1-1 0 0 0,-1 1 0 0 0,1 0 0 0 0,0 0 0 0 0,-1 0 0 0 0,1 0 0 0 0,-1 0 0 0 0,2-1 0 0 0,17-13-7909 0 0,-12 6 1929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32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17420 0 0,'-2'0'465'0'0,"0"1"1"0"0,0 0 0 0 0,0-1-1 0 0,0 1 1 0 0,0 0-1 0 0,1 0 1 0 0,-1 0 0 0 0,0 1-1 0 0,1-1 1 0 0,-1 0 0 0 0,1 1-1 0 0,-1-1 1 0 0,0 2-1 0 0,-14 28 2107 0 0,11-16-2429 0 0,2 1 1 0 0,-4 24-1 0 0,5-20 567 0 0,-3 14-481 0 0,1-1-1 0 0,2 1 1 0 0,4 54 0 0 0,0-67-1529 0 0,1 0 0 0 0,0-1 0 0 0,14 40 0 0 0,-8-47-2216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19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10522 0 0,'6'28'10147'0'0,"4"63"-6733"0"0,5 32-2510 0 0,-10-96-827 0 0,0-1 0 0 0,2 0 0 0 0,0 0 0 0 0,2 0 1 0 0,1-1-1 0 0,1-1 0 0 0,1 1 0 0 0,29 42 0 0 0,-41-67-46 0 0,0 0-1 0 0,0 0 0 0 0,0 0 1 0 0,0 1-1 0 0,0-1 0 0 0,1 0 1 0 0,-1 0-1 0 0,0 0 0 0 0,0 0 1 0 0,0 1-1 0 0,0-1 0 0 0,1 0 1 0 0,-1 0-1 0 0,0 0 0 0 0,0 0 0 0 0,0 0 1 0 0,1 0-1 0 0,-1 1 0 0 0,0-1 1 0 0,0 0-1 0 0,0 0 0 0 0,1 0 1 0 0,-1 0-1 0 0,0 0 0 0 0,0 0 1 0 0,0 0-1 0 0,1 0 0 0 0,-1 0 1 0 0,0 0-1 0 0,0 0 0 0 0,1 0 0 0 0,-1 0 1 0 0,0 0-1 0 0,0 0 0 0 0,0 0 1 0 0,1 0-1 0 0,-1-1 0 0 0,0 1 1 0 0,0 0-1 0 0,0 0 0 0 0,1 0 1 0 0,-1 0-1 0 0,0 0 0 0 0,8-14 503 0 0,4-27-544 0 0,-9 29 95 0 0,45-172-614 0 0,-2 7 15 0 0,-42 164 402 0 0,-1 4-116 0 0,0 1 1 0 0,-1-1-1 0 0,0 0 1 0 0,1-12-1 0 0,3 66-14239 0 0,-3-36 8097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1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0 183 10530 0 0,'2'-3'2784'0'0,"-2"3"-2638"0"0,1 0 1 0 0,-1 0-1 0 0,0 0 1 0 0,0 0-1 0 0,0 0 1 0 0,0 0-1 0 0,1 0 1 0 0,-1 0-1 0 0,0-1 1 0 0,0 1-1 0 0,0 0 1 0 0,1 0-1 0 0,-1 0 1 0 0,0 0-1 0 0,4 2 2931 0 0,-4-1-2931 0 0,0-1 1 0 0,0 0-1 0 0,0 0 1 0 0,0 0-1 0 0,0 1 1 0 0,0-1-1 0 0,0 0 1 0 0,10 23 2448 0 0,2 30-2284 0 0,1-16-946 0 0,0-23-2851 0 0,-13-13 3123 0 0,1-1 1 0 0,0 0 0 0 0,-1 1 0 0 0,1-1-1 0 0,0 0 1 0 0,-1 0 0 0 0,1 1 0 0 0,0-1 0 0 0,-1 0-1 0 0,1 0 1 0 0,0 0 0 0 0,-1 0 0 0 0,1 0 0 0 0,0 0-1 0 0,-1 0 1 0 0,1 0 0 0 0,0 0 0 0 0,-1 0-1 0 0,1-1 1 0 0,0 1 0 0 0,-1 0 0 0 0,1 0 0 0 0,0-1-1 0 0</inkml:trace>
  <inkml:trace contextRef="#ctx0" brushRef="#br0" timeOffset="1">149 0 13003 0 0,'-6'4'7603'0'0,"6"-3"-7422"0"0,-2 15 1966 0 0,2 19-1936 0 0,0-33 224 0 0,14 229 1975 0 0,-13-215-2619 0 0,2 16-319 0 0,3-13-3951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3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79 17628 0 0,'-18'-5'2399'0'0,"-7"-3"1075"0"0,25 8-3460 0 0,0 0-1 0 0,0 0 0 0 0,0 0 1 0 0,0 0-1 0 0,0 0 1 0 0,0 0-1 0 0,0 0 1 0 0,0 0-1 0 0,-1 0 0 0 0,1 0 1 0 0,0 0-1 0 0,0 0 1 0 0,0-1-1 0 0,0 1 0 0 0,0 0 1 0 0,0 0-1 0 0,0 0 1 0 0,0 0-1 0 0,0 0 0 0 0,0 0 1 0 0,0 0-1 0 0,0 0 1 0 0,0 0-1 0 0,0 0 1 0 0,0 0-1 0 0,0 0 0 0 0,0-1 1 0 0,0 1-1 0 0,0 0 1 0 0,0 0-1 0 0,0 0 0 0 0,0 0 1 0 0,0 0-1 0 0,0 0 1 0 0,0 0-1 0 0,0 0 0 0 0,0 0 1 0 0,0 0-1 0 0,0 0 1 0 0,0 0-1 0 0,0 0 1 0 0,0-1-1 0 0,0 1 0 0 0,1 0 1 0 0,-1 0-1 0 0,0 0 1 0 0,0 0-1 0 0,0 0 0 0 0,0 0 1 0 0,0 0-1 0 0,0 0 1 0 0,0 0-1 0 0,0 0 0 0 0,0 0 1 0 0,0 0-1 0 0,0 0 1 0 0,0 0-1 0 0,0 0 1 0 0,1 0-1 0 0,-1 0 0 0 0,0 0 1 0 0,0 0-1 0 0,0 0 1 0 0,0 0-1 0 0,0 0 0 0 0,0 0 1 0 0,0 0-1 0 0,0 0 1 0 0,0 0-1 0 0,18-2 23 0 0,18 0-105 0 0,95-9-297 0 0,-45-5-2725 0 0,-49 0-1655 0 0,-16 1-3240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33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48 13219 0 0,'-23'-8'5017'0'0,"6"2"-2115"0"0,17 6-2834 0 0,0 0 0 0 0,0 0 1 0 0,0 0-1 0 0,0 0 0 0 0,1 0 1 0 0,-1 0-1 0 0,0 0 0 0 0,0 0 1 0 0,0 0-1 0 0,0 0 0 0 0,0 0 1 0 0,0 0-1 0 0,0 0 0 0 0,1 0 1 0 0,-1 0-1 0 0,0 0 0 0 0,0 0 1 0 0,0 0-1 0 0,0 0 0 0 0,0-1 1 0 0,0 1-1 0 0,0 0 0 0 0,0 0 1 0 0,0 0-1 0 0,0 0 0 0 0,0 0 1 0 0,1 0-1 0 0,-1 0 0 0 0,0 0 1 0 0,0-1-1 0 0,0 1 0 0 0,0 0 1 0 0,0 0-1 0 0,0 0 0 0 0,0 0 1 0 0,0 0-1 0 0,0 0 0 0 0,0-1 1 0 0,0 1-1 0 0,0 0 0 0 0,0 0 1 0 0,0 0-1 0 0,0 0 0 0 0,0 0 1 0 0,0 0-1 0 0,0 0 0 0 0,-1-1 1 0 0,1 1-1 0 0,0 0 0 0 0,0 0 1 0 0,0 0-1 0 0,0 0 0 0 0,0 0 1 0 0,0 0-1 0 0,0 0 0 0 0,0 0 1 0 0,0-1-1 0 0,-1 1 0 0 0,35-8-6 0 0,0 1-1 0 0,1 2 0 0 0,45-2 1 0 0,-19 5-4465 0 0,1 2-5525 0 0,-56 1 7175 0 0</inkml:trace>
  <inkml:trace contextRef="#ctx0" brushRef="#br0" timeOffset="1">21 165 10578 0 0,'2'-7'8630'0'0,"-2"7"-8495"0"0,26-9 1982 0 0,33-5-1963 0 0,-58 14-149 0 0,135-32-1165 0 0,-120 22-1302 0 0,-12 5-817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41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11771 0 0,'-1'3'5567'0'0,"-2"16"-4140"0"0,-35 173 4207 0 0,20-113-4163 0 0,9-44-680 0 0,-15 35 1 0 0,13-38-650 0 0,-10 43 0 0 0,17-67-978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44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0 10898 0 0,'0'5'4521'0'0,"-1"15"-2440"0"0,0-14-1913 0 0,-1 0 1 0 0,1 1 0 0 0,-1-1 0 0 0,0 0-1 0 0,0 0 1 0 0,-1 0 0 0 0,0-1-1 0 0,0 1 1 0 0,-1-1 0 0 0,1 1-1 0 0,-1-1 1 0 0,0 0 0 0 0,0-1 0 0 0,-1 1-1 0 0,1-1 1 0 0,-1 1 0 0 0,0-1-1 0 0,-10 5 1 0 0,-26 10-3384 0 0,35-17 1560 0 0,0-1 1 0 0,-1 0-1 0 0,1 0 0 0 0,-12 0 1 0 0,9-2-4250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29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10402 0 0,'0'13'2841'0'0,"-1"-1"-1"0"0,-1 0 1 0 0,-4 17-1 0 0,-17 43 1076 0 0,-38 65-2265 0 0,49-110-1465 0 0,1-1-3070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2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11226 0 0,'0'3'7467'0'0,"2"5"-3464"0"0,-1 2-3530 0 0,0 0 0 0 0,0 1-1 0 0,-1-1 1 0 0,-1 12 0 0 0,-4 1 69 0 0,-13 35 0 0 0,-4 17-2205 0 0,23-66-5159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30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74 12515 0 0,'-5'-3'1825'0'0,"-11"-10"3162"0"0,16 12-4932 0 0,-1 1 0 0 0,1 0 1 0 0,0 0-1 0 0,0 0 0 0 0,0 0 0 0 0,-1 0 0 0 0,1 0 0 0 0,0 0 1 0 0,0 0-1 0 0,0 0 0 0 0,-1-1 0 0 0,1 1 0 0 0,0 0 0 0 0,0 0 1 0 0,0 0-1 0 0,0 0 0 0 0,0 0 0 0 0,-1-1 0 0 0,1 1 0 0 0,0 0 1 0 0,0 0-1 0 0,0 0 0 0 0,0-1 0 0 0,0 1 0 0 0,0 0 0 0 0,0 0 1 0 0,0 0-1 0 0,0-1 0 0 0,0 1 0 0 0,0 0 0 0 0,0 0 0 0 0,0 0 1 0 0,0-1-1 0 0,0 1 0 0 0,0 0 0 0 0,0 0 0 0 0,0-1 0 0 0,0 1 1 0 0,0 0-1 0 0,0 0 0 0 0,0 0 0 0 0,0-1 0 0 0,0 1 0 0 0,0 0 1 0 0,0 0-1 0 0,1 0 0 0 0,-1 0 0 0 0,0-1 0 0 0,0 1 1 0 0,0 0-1 0 0,0 0 0 0 0,0 0 0 0 0,1 0 0 0 0,-1 0 0 0 0,0-1 1 0 0,0 1-1 0 0,0 0 0 0 0,1 0 0 0 0,-1 0 0 0 0,0 0 0 0 0,0 0 1 0 0,230-48-6809 0 0,-229 50 7099 0 0,0-1-1 0 0,-1 1 0 0 0,1 0 0 0 0,-1-1 0 0 0,0 1 1 0 0,1-1-1 0 0,-1 1 0 0 0,0 0 0 0 0,0-1 0 0 0,0 1 0 0 0,0 0 1 0 0,-1-1-1 0 0,1 1 0 0 0,0 0 0 0 0,-1-1 0 0 0,1 1 0 0 0,-2 2 1 0 0,-8 40 941 0 0,-16 58 272 0 0,-16 135 0 0 0,41-229-1554 0 0,0 47-37 0 0,2-30-2994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4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66 5873 0 0,'-1'-1'409'0'0,"-1"0"0"0"0,1 0 1 0 0,0 0-1 0 0,0 0 0 0 0,0 0 0 0 0,0 0 0 0 0,0-1 0 0 0,0 1 0 0 0,0 0 0 0 0,0 0 0 0 0,1-1 0 0 0,-1 1 1 0 0,0-1-1 0 0,1 1 0 0 0,-1 0 0 0 0,1-1 0 0 0,0 1 0 0 0,-1-1 0 0 0,1 1 0 0 0,0-1 0 0 0,0 0 0 0 0,0 1 1 0 0,0-1-1 0 0,0 1 0 0 0,0-1 0 0 0,1-1 0 0 0,0 1-295 0 0,0 1 1 0 0,1-1-1 0 0,-1 0 0 0 0,0 1 0 0 0,1 0 1 0 0,-1-1-1 0 0,1 1 0 0 0,0 0 1 0 0,-1 0-1 0 0,1 0 0 0 0,0 0 1 0 0,0 0-1 0 0,0 0 0 0 0,-1 0 0 0 0,1 1 1 0 0,4-2-1 0 0,2 0-205 0 0,0 1 1 0 0,0 0 0 0 0,0 0-1 0 0,0 0 1 0 0,0 1-1 0 0,0 0 1 0 0,0 1-1 0 0,0-1 1 0 0,10 4-1 0 0,-16-4 94 0 0,1 1-1 0 0,-1 0 1 0 0,0 0 0 0 0,0 0-1 0 0,1 0 1 0 0,-1 0 0 0 0,0 1-1 0 0,0-1 1 0 0,0 1 0 0 0,0-1-1 0 0,0 1 1 0 0,-1 0 0 0 0,1 0-1 0 0,0-1 1 0 0,-1 1-1 0 0,1 0 1 0 0,-1 1 0 0 0,0-1-1 0 0,0 0 1 0 0,2 4 0 0 0,-3-3 61 0 0,1 0 1 0 0,-1 0-1 0 0,0 0 1 0 0,0 0-1 0 0,0 0 1 0 0,0 0 0 0 0,-1 0-1 0 0,1 0 1 0 0,-1 0-1 0 0,0 0 1 0 0,0 0-1 0 0,0 0 1 0 0,0 0-1 0 0,-2 3 1 0 0,-4 7 214 0 0,-1-1 1 0 0,-1 0-1 0 0,0-1 1 0 0,0 0-1 0 0,-18 16 1 0 0,13-14-34 0 0,0 0 0 0 0,-1-1 0 0 0,0-1 0 0 0,-1-1 0 0 0,-1 0 0 0 0,1-1 0 0 0,-2-1 0 0 0,-29 11 0 0 0,43-18 15 0 0,5-3-122 0 0,11-6-105 0 0,21-8-78 0 0,259-70-781 0 0,-280 89-1370 0 0,-4 6-5076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47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91 13011 0 0,'-2'-2'417'0'0,"1"1"0"0"0,-1 0 0 0 0,1 0 0 0 0,-1 0 0 0 0,0 0 0 0 0,0 0 0 0 0,0 0 1 0 0,0 0-1 0 0,1 1 0 0 0,-1-1 0 0 0,0 1 0 0 0,0-1 0 0 0,-3 1 0 0 0,4 1-267 0 0,0 0 0 0 0,0 0-1 0 0,0 1 1 0 0,0-1 0 0 0,1 0-1 0 0,-1 0 1 0 0,0 1 0 0 0,0-1 0 0 0,1 1-1 0 0,-1-1 1 0 0,1 1 0 0 0,0-1-1 0 0,-1 1 1 0 0,1-1 0 0 0,0 1 0 0 0,0 2-1 0 0,-2 6-62 0 0,0 0-1 0 0,1 0 1 0 0,0 0-1 0 0,1 0 0 0 0,1 0 1 0 0,-1 0-1 0 0,1 0 1 0 0,1 0-1 0 0,0 0 1 0 0,0 0-1 0 0,1 0 0 0 0,6 12 1 0 0,-8-19-69 0 0,1 0-1 0 0,-1 0 1 0 0,1 1 0 0 0,0-1-1 0 0,0 0 1 0 0,1-1 0 0 0,-1 1-1 0 0,1 0 1 0 0,-1-1 0 0 0,1 1-1 0 0,0-1 1 0 0,0 0 0 0 0,0 0-1 0 0,0 0 1 0 0,0 0 0 0 0,0 0-1 0 0,1-1 1 0 0,-1 1 0 0 0,1-1-1 0 0,-1 0 1 0 0,1 0 0 0 0,-1-1-1 0 0,1 1 1 0 0,-1 0 0 0 0,1-1 0 0 0,0 0-1 0 0,-1 0 1 0 0,1 0 0 0 0,0-1-1 0 0,-1 1 1 0 0,1-1 0 0 0,-1 0-1 0 0,1 0 1 0 0,-1 0 0 0 0,1 0-1 0 0,5-4 1 0 0,1 0-38 0 0,0 0 1 0 0,0-1-1 0 0,-1-1 0 0 0,0 1 1 0 0,0-2-1 0 0,0 1 0 0 0,-1-1 1 0 0,0 0-1 0 0,-1-1 0 0 0,0 0 1 0 0,0 0-1 0 0,-1-1 0 0 0,0 1 1 0 0,-1-1-1 0 0,0-1 0 0 0,0 1 1 0 0,-1-1-1 0 0,0 1 0 0 0,3-23 1 0 0,-6 30 26 0 0,-1-1 1 0 0,1 1 0 0 0,-1-1 0 0 0,0 1 0 0 0,0 0-1 0 0,-1-1 1 0 0,1 1 0 0 0,-1-1 0 0 0,1 1 0 0 0,-1 0 0 0 0,0 0-1 0 0,0-1 1 0 0,-1 1 0 0 0,1 0 0 0 0,-1 0 0 0 0,1 0-1 0 0,-1 0 1 0 0,0 0 0 0 0,0 1 0 0 0,0-1 0 0 0,-1 1 0 0 0,1-1-1 0 0,-1 1 1 0 0,1 0 0 0 0,-1 0 0 0 0,0 0 0 0 0,0 0-1 0 0,0 0 1 0 0,0 0 0 0 0,0 1 0 0 0,0 0 0 0 0,0-1 0 0 0,0 1-1 0 0,-1 1 1 0 0,1-1 0 0 0,0 0 0 0 0,-5 0 0 0 0,-4 0 8 0 0,1 0 0 0 0,0 1 0 0 0,-1 0 1 0 0,1 1-1 0 0,0 0 0 0 0,0 0 1 0 0,-1 2-1 0 0,1-1 0 0 0,0 1 0 0 0,-10 5 1 0 0,-34 21-1405 0 0,30-8-2188 0 0,8 3-5007 0 0,15-15 2099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49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 11674 0 0,'-3'-5'9869'0'0,"3"22"-8742"0"0,-7 42-520 0 0,3 1 1 0 0,4 89-1 0 0,0-148-609 0 0,0 0 0 0 0,0 1-1 0 0,0-1 1 0 0,0 1 0 0 0,0-1 0 0 0,1 1 0 0 0,-1-1 0 0 0,0 1 0 0 0,1-1 0 0 0,-1 1-1 0 0,1-1 1 0 0,-1 0 0 0 0,1 1 0 0 0,0-1 0 0 0,-1 0 0 0 0,1 0 0 0 0,0 1-1 0 0,0-1 1 0 0,0 0 0 0 0,0 0 0 0 0,0 0 0 0 0,0 0 0 0 0,0 0 0 0 0,1 0 0 0 0,-1-1-1 0 0,0 1 1 0 0,2 1 0 0 0,-1-2-10 0 0,0 0 0 0 0,0 0 0 0 0,1 0 0 0 0,-1 0 0 0 0,0 0 0 0 0,0-1 0 0 0,0 1-1 0 0,0-1 1 0 0,1 1 0 0 0,-1-1 0 0 0,0 0 0 0 0,0 0 0 0 0,0 0 0 0 0,-1 0 0 0 0,1 0 0 0 0,0 0 0 0 0,2-2 0 0 0,18-14-286 0 0,30-19-50 0 0,-49 34 322 0 0,0 0 1 0 0,0 0-1 0 0,1 0 1 0 0,-1 1-1 0 0,1 0 1 0 0,-1 0-1 0 0,1 0 1 0 0,0 0-1 0 0,-1 0 1 0 0,1 1-1 0 0,0-1 0 0 0,6 1 1 0 0,-9 0 51 0 0,1 1 0 0 0,-1-1 0 0 0,0 0 0 0 0,1 1 0 0 0,-1-1 0 0 0,0 1 1 0 0,1-1-1 0 0,-1 1 0 0 0,0-1 0 0 0,0 1 0 0 0,0 0 0 0 0,0 0 0 0 0,1 0 0 0 0,-1 0 0 0 0,0 0 0 0 0,0 0 0 0 0,-1 0 0 0 0,1 0 1 0 0,0 0-1 0 0,0 0 0 0 0,1 2 0 0 0,-1 0 20 0 0,0 0 1 0 0,0 0 0 0 0,-1 0-1 0 0,1 0 1 0 0,0 0 0 0 0,-1 0 0 0 0,0 0-1 0 0,0 0 1 0 0,0 5 0 0 0,-1 2 171 0 0,-1 1 1 0 0,0 0 0 0 0,-1-1 0 0 0,-5 17 0 0 0,4-18-88 0 0,-15 37 483 0 0,18-44-677 0 0,0 1 1 0 0,-1-1-1 0 0,1 1 0 0 0,-1-1 1 0 0,1 0-1 0 0,-1 0 1 0 0,0 0-1 0 0,0 0 0 0 0,0 0 1 0 0,0 0-1 0 0,0 0 0 0 0,0-1 1 0 0,0 1-1 0 0,-4 1 0 0 0,6-3-174 0 0,-1 0 0 0 0,0 0 0 0 0,0 0 0 0 0,1 0 0 0 0,-1 0 0 0 0,0 0 0 0 0,0 0 0 0 0,1 0 0 0 0,-1 0 0 0 0,0 0 0 0 0,0 0 0 0 0,0 0 0 0 0,1-1 0 0 0,-1 1 0 0 0,0 0 0 0 0,1-1 0 0 0,-1 1 0 0 0,0 0 0 0 0,-1-2 0 0 0,-8-11-8273 0 0,7 4 1864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2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1 318 14539 0 0,'1'-4'3345'0'0,"8"1"-1865"0"0,25 0-2441 0 0,2-1-3060 0 0,-8-5-1871 0 0,-19 5 539 0 0</inkml:trace>
  <inkml:trace contextRef="#ctx0" brushRef="#br0" timeOffset="1">294 0 15731 0 0,'-2'0'527'0'0,"0"1"0"0"0,0-1 0 0 0,0 0 0 0 0,1 1 0 0 0,-1-1 0 0 0,0 1 0 0 0,1 0 0 0 0,-1-1 0 0 0,0 1 0 0 0,1 0 1 0 0,-1 0-1 0 0,1 0 0 0 0,-3 2 0 0 0,-19 24 1231 0 0,-12 33-2201 0 0,34-58 638 0 0,-4 8-521 0 0,-13 30-812 0 0,18-38 453 0 0,-1 0 0 0 0,1 0 0 0 0,-1 0 1 0 0,1 0-1 0 0,0-1 0 0 0,0 1 0 0 0,0 0 0 0 0,0 0 0 0 0,0 0 1 0 0,1 0-1 0 0,-1 3 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49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11 104 7954 0 0,'-10'-11'9551'0'0,"11"4"-5905"0"0,23-2-3821 0 0,-11 5 948 0 0,121-29 652 0 0,11-3-3144 0 0,-137 33 138 0 0,-28 3-12165 0 0,12 0 9114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6:50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21 10898 0 0,'-1'0'83'0'0,"1"0"0"0"0,0 0 0 0 0,0 0 0 0 0,0 0 0 0 0,0 0 0 0 0,0 0 0 0 0,-1 0 0 0 0,1 0-1 0 0,0 0 1 0 0,0 0 0 0 0,0 0 0 0 0,0 0 0 0 0,0 0 0 0 0,-1 0 0 0 0,1 0 0 0 0,0 0 0 0 0,0 0 0 0 0,0 0-1 0 0,0 0 1 0 0,0 0 0 0 0,0 0 0 0 0,-1 0 0 0 0,1 1 0 0 0,0-1 0 0 0,0 0 0 0 0,0 0 0 0 0,0 0 0 0 0,0 0-1 0 0,0 0 1 0 0,0 0 0 0 0,0 0 0 0 0,0 0 0 0 0,-1 1 0 0 0,1-1 0 0 0,0 0 0 0 0,0 0 0 0 0,0 0 0 0 0,0 0-1 0 0,0 0 1 0 0,0 1 0 0 0,0-1 0 0 0,0 0 0 0 0,0 0 0 0 0,0 0 0 0 0,0 0 0 0 0,0 0 0 0 0,0 0 0 0 0,0 1-1 0 0,0-1 1 0 0,0 0 0 0 0,0 0 0 0 0,-3 18 2130 0 0,-1 30-780 0 0,3-31-594 0 0,-1 13-326 0 0,-19 391 2528 0 0,22-400-2970 0 0,1 1 0 0 0,1-1 1 0 0,1 0-1 0 0,1 0 1 0 0,1-1-1 0 0,0 1 1 0 0,1-1-1 0 0,12 20 0 0 0,-17-35-57 0 0,1 0 0 0 0,0-1 0 0 0,0 0 0 0 0,0 0 0 0 0,1 0 0 0 0,0 0 0 0 0,0 0 0 0 0,0-1 0 0 0,0 0 0 0 0,0 1 0 0 0,0-2 0 0 0,1 1 0 0 0,9 4 0 0 0,-6-4 35 0 0,1 0-1 0 0,0-1 1 0 0,-1 0-1 0 0,1 0 1 0 0,0-1-1 0 0,0 0 1 0 0,14-1 0 0 0,9-3 19 0 0,-1-1-1 0 0,1-1 1 0 0,47-15 0 0 0,-72 18-98 0 0,17-4-2 0 0,23-6-20 0 0,1-2 0 0 0,-1-1 1 0 0,-1-3-1 0 0,64-35 0 0 0,-107 51 78 0 0,0 0 0 0 0,0-1 0 0 0,0 1-1 0 0,0-1 1 0 0,-1 0 0 0 0,1 1 0 0 0,-1-1-1 0 0,0-1 1 0 0,0 1 0 0 0,0 0 0 0 0,0 0 0 0 0,0-1-1 0 0,-1 1 1 0 0,1-1 0 0 0,0-3 0 0 0,2-7 141 0 0,-2 0 0 0 0,3-26 0 0 0,2-17-194 0 0,8 3-63 0 0,-6 25-14 0 0,-2 0 0 0 0,-1 0 1 0 0,-1-1-1 0 0,1-40 0 0 0,-7 26 18 0 0,-2 1 0 0 0,-2 0 0 0 0,-16-70 0 0 0,-57 101 993 0 0,49 8-714 0 0,-5 0-198 0 0,1 2 0 0 0,0 1 0 0 0,-1 2 0 0 0,1 1 0 0 0,-38 7 0 0 0,22 0 1 0 0,2 3 1 0 0,-87 32 0 0 0,118-36-138 0 0,-16 6 10 0 0,14-13-3402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02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0 10594 0 0,'-8'13'9814'0'0,"-20"26"-8654"0"0,5-6-770 0 0,-140 199 1144 0 0,142-202-1501 0 0,13-17-804 0 0,-1 0-1 0 0,-17 18 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02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39 5465 0 0,'15'-18'5853'0'0,"10"4"-3475"0"0,-23 13-2313 0 0,0 0 0 0 0,0 0 0 0 0,0 0 1 0 0,0 1-1 0 0,0-1 0 0 0,1 1 0 0 0,-1-1 1 0 0,0 1-1 0 0,0 0 0 0 0,0 0 0 0 0,1 0 1 0 0,-1 0-1 0 0,0 0 0 0 0,0 1 0 0 0,0-1 1 0 0,1 0-1 0 0,-1 1 0 0 0,0 0 0 0 0,0 0 1 0 0,0-1-1 0 0,3 3 0 0 0,-3-1 28 0 0,0-1-1 0 0,0 1 0 0 0,-1 0 1 0 0,1 0-1 0 0,0 0 0 0 0,-1 0 1 0 0,0 0-1 0 0,1 0 0 0 0,-1 0 1 0 0,0 0-1 0 0,0 1 0 0 0,0-1 1 0 0,0 0-1 0 0,-1 1 0 0 0,1-1 1 0 0,0 0-1 0 0,-1 4 0 0 0,0-1 81 0 0,0 0 0 0 0,0-1 1 0 0,-1 1-1 0 0,1 0 0 0 0,-1 0 0 0 0,0-1 0 0 0,-1 1 0 0 0,-2 6 0 0 0,-3 5 406 0 0,-2-1 0 0 0,0 1 0 0 0,-17 22 0 0 0,25-38-575 0 0,-19 24 365 0 0,-1 0 0 0 0,-2-2 0 0 0,-35 28-1 0 0,13-11 216 0 0,23-24 95 0 0,20-13-405 0 0,5-3-74 0 0,16-5-173 0 0,57-17 181 0 0,14-5-2504 0 0,-29 17-10124 0 0,-49 9 6219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03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3 16700 0 0,'-6'-1'2256'0'0,"3"1"-904"0"0,0 0-535 0 0,0 0 79 0 0,1 0-808 0 0,-1 0-88 0 0,1-2 0 0 0,-1 2-224 0 0,2 0-208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06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243 100 9714 0 0,'2'-2'13980'0'0,"2"-15"-13535"0"0,-4 11-460 0 0,0-1-52 0 0,0 1 1 0 0,0-1-1 0 0,-1 0 1 0 0,1 1-1 0 0,-2-1 0 0 0,-1-8 1 0 0,2 13 31 0 0,0 1-1 0 0,1 0 1 0 0,-1 0-1 0 0,0 0 1 0 0,1 0-1 0 0,-1 0 1 0 0,0 0-1 0 0,0 0 1 0 0,0 0-1 0 0,0 0 1 0 0,0 0-1 0 0,0 0 1 0 0,0 0-1 0 0,0 1 1 0 0,-1-1 0 0 0,1 0-1 0 0,0 1 1 0 0,0-1-1 0 0,-1 1 1 0 0,1 0-1 0 0,0-1 1 0 0,0 1-1 0 0,-1 0 1 0 0,1 0-1 0 0,0-1 1 0 0,-1 1-1 0 0,1 0 1 0 0,-1 1 0 0 0,1-1-1 0 0,0 0 1 0 0,0 0-1 0 0,-1 0 1 0 0,1 1-1 0 0,0-1 1 0 0,-1 1-1 0 0,1-1 1 0 0,0 1-1 0 0,0 0 1 0 0,-2 0-1 0 0,-9 5-13 0 0,1 0-1 0 0,-1 1 1 0 0,1 0-1 0 0,1 0 0 0 0,-1 1 1 0 0,1 1-1 0 0,1 0 0 0 0,0 0 1 0 0,0 1-1 0 0,-11 15 1 0 0,11-12 153 0 0,-1 1 0 0 0,2 0 0 0 0,0 0 1 0 0,1 1-1 0 0,0 0 0 0 0,1 1 0 0 0,-8 30 0 0 0,13-40-76 0 0,0-1-1 0 0,1 1 0 0 0,-1-1 1 0 0,1 1-1 0 0,0-1 0 0 0,0 1 0 0 0,1-1 1 0 0,0 1-1 0 0,0-1 0 0 0,0 1 1 0 0,1-1-1 0 0,-1 0 0 0 0,1 1 0 0 0,1-1 1 0 0,-1 0-1 0 0,3 4 0 0 0,-2-5 2 0 0,0-1 0 0 0,-1 0 0 0 0,1 0 0 0 0,0 0 0 0 0,0-1 0 0 0,1 1-1 0 0,-1-1 1 0 0,0 1 0 0 0,1-1 0 0 0,-1 0 0 0 0,1-1 0 0 0,0 1 0 0 0,0 0 0 0 0,0-1 0 0 0,0 0 0 0 0,0 0-1 0 0,0 0 1 0 0,0-1 0 0 0,0 1 0 0 0,0-1 0 0 0,0 0 0 0 0,5-1 0 0 0,5 1-72 0 0,0-2 0 0 0,0 0-1 0 0,-1 0 1 0 0,1-1 0 0 0,0-1 0 0 0,-1 0 0 0 0,21-10 0 0 0,-24 8-667 0 0,1 0 0 0 0,-1 0 0 0 0,0-1 0 0 0,-1-1 0 0 0,14-12 0 0 0,14-24-10489 0 0,-31 36 6004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07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7 14355 0 0,'-4'-7'4825'0'0,"0"20"-2488"0"0,-4 43-1768 0 0,2-9-38 0 0,1-27-391 0 0,-8 50 404 0 0,12-64-518 0 0,0 0-1 0 0,1 1 0 0 0,0-1 1 0 0,0 0-1 0 0,0 1 0 0 0,1-1 0 0 0,0 0 1 0 0,3 10-1 0 0,-4-16-37 0 0,0 1 0 0 0,1 0 1 0 0,-1 0-1 0 0,0 0 0 0 0,1 0 0 0 0,-1-1 0 0 0,1 1 1 0 0,-1 0-1 0 0,1 0 0 0 0,-1-1 0 0 0,1 1 0 0 0,-1 0 1 0 0,1-1-1 0 0,0 1 0 0 0,-1-1 0 0 0,1 1 0 0 0,0-1 1 0 0,0 1-1 0 0,-1-1 0 0 0,1 1 0 0 0,0-1 0 0 0,0 0 1 0 0,0 1-1 0 0,0-1 0 0 0,-1 0 0 0 0,1 0 0 0 0,0 0 1 0 0,0 0-1 0 0,0 1 0 0 0,0-1 0 0 0,1-1 0 0 0,1 1-62 0 0,-1-1 0 0 0,1 0 0 0 0,0 0-1 0 0,0 0 1 0 0,0 0 0 0 0,-1 0 0 0 0,1-1-1 0 0,-1 1 1 0 0,5-4 0 0 0,4-5-648 0 0,0 1 0 0 0,18-23 0 0 0,-14 12 85 0 0,-1-1 0 0 0,-1-1 0 0 0,0 0 0 0 0,8-25-1 0 0,1 2 1518 0 0,-19 63 2910 0 0,3 38-2468 0 0,-6-45-1288 0 0,0-1 1 0 0,0 0-1 0 0,1 1 1 0 0,0-1-1 0 0,5 17 1 0 0,-5-25-340 0 0,0 1-1 0 0,0-1 1 0 0,0 1 0 0 0,0-1-1 0 0,0 0 1 0 0,0 0 0 0 0,1 0 0 0 0,-1 0-1 0 0,1 0 1 0 0,-1 0 0 0 0,1 0-1 0 0,3 3 1 0 0,-4-4-214 0 0,1-1 1 0 0,-1 1-1 0 0,1 0 0 0 0,-1-1 0 0 0,1 1 1 0 0,0-1-1 0 0,-1 1 0 0 0,1-1 0 0 0,-1 0 1 0 0,1 0-1 0 0,0 0 0 0 0,-1 0 1 0 0,1 0-1 0 0,-1 0 0 0 0,1 0 0 0 0,0 0 1 0 0,-1-1-1 0 0,1 1 0 0 0,-1-1 0 0 0,1 1 1 0 0,2-2-1 0 0,5-3-4659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07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1 15931 0 0,'-5'7'6379'0'0,"-6"30"-4647"0"0,10-31-1558 0 0,-54 323 1784 0 0,54-317-2525 0 0,1 1 1 0 0,1-1-1 0 0,3 18 1 0 0,-1-5-2715 0 0,-1 1-4194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07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39 15635 0 0,'-13'-6'2524'0'0,"-3"-1"490"0"0,16 7-2951 0 0,0 0-1 0 0,0 0 1 0 0,0 0 0 0 0,1 0 0 0 0,-1 0 0 0 0,0 0 0 0 0,0 0 0 0 0,0 0 0 0 0,0 0 0 0 0,0 0 0 0 0,1 0 0 0 0,-1 0 0 0 0,0 0 0 0 0,0 0 0 0 0,0 0 0 0 0,0 0 0 0 0,0 0 0 0 0,1 0 0 0 0,-1 0 0 0 0,0 0 0 0 0,0 0-1 0 0,0 0 1 0 0,0 0 0 0 0,0 0 0 0 0,0-1 0 0 0,0 1 0 0 0,1 0 0 0 0,-1 0 0 0 0,0 0 0 0 0,0 0 0 0 0,0 0 0 0 0,0 0 0 0 0,0 0 0 0 0,0-1 0 0 0,0 1 0 0 0,0 0 0 0 0,0 0 0 0 0,0 0 0 0 0,0 0 0 0 0,0 0 0 0 0,0-1 0 0 0,0 1-1 0 0,0 0 1 0 0,0 0 0 0 0,0 0 0 0 0,0 0 0 0 0,0 0 0 0 0,0-1 0 0 0,0 1 0 0 0,0 0 0 0 0,0 0 0 0 0,0 0 0 0 0,0 0 0 0 0,0 0 0 0 0,0 0 0 0 0,0-1 0 0 0,0 1 0 0 0,0 0 0 0 0,0 0 0 0 0,0 0 0 0 0,0 0 0 0 0,0 0-1 0 0,-1-1 1 0 0,38-4 185 0 0,0 2-1 0 0,43 1 0 0 0,-30 1-451 0 0,30-3-420 0 0,-11 1-2910 0 0,-25 2-7753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09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484 10 8930 0 0,'5'-10'7737'0'0,"-19"31"-5560"0"0,-21 11-1693 0 0,-1-2 0 0 0,-2-1 0 0 0,-1-3 0 0 0,0 0 0 0 0,-2-3 0 0 0,-1-1 0 0 0,-80 28 0 0 0,39-22 348 0 0,111-16-482 0 0,123 24-8 0 0,-86-23-357 0 0,0 3 1 0 0,-1 3 0 0 0,99 43 0 0 0,-146-45-994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2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13155 0 0,'1'5'5112'0'0,"7"7"-3831"0"0,13 11-1185 0 0,-17-20-134 0 0,5 4-177 0 0,-1 0 0 0 0,0 0 0 0 0,7 11-1 0 0,-2 5-3150 0 0,-12-21 2795 0 0,-1 0 1 0 0,0 0-1 0 0,1-1 1 0 0,-1 1 0 0 0,0 0-1 0 0,0 0 1 0 0,0 0-1 0 0,0 0 1 0 0,0 0-1 0 0,-1-1 1 0 0,1 1-1 0 0,-1 2 1 0 0,-2 3-4520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09.9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7 12731 0 0,'0'-1'178'0'0,"0"1"1"0"0,-1-1 0 0 0,1 1-1 0 0,0 0 1 0 0,0-1 0 0 0,-1 1-1 0 0,1 0 1 0 0,0-1 0 0 0,-1 1-1 0 0,1 0 1 0 0,0-1 0 0 0,-1 1-1 0 0,1 0 1 0 0,-1 0-1 0 0,1 0 1 0 0,0-1 0 0 0,-1 1-1 0 0,1 0 1 0 0,-1 0 0 0 0,1 0-1 0 0,-1 0 1 0 0,1 0 0 0 0,-1 0-1 0 0,1 0 1 0 0,0 0 0 0 0,-1 0-1 0 0,1 0 1 0 0,-1 0 0 0 0,1 0-1 0 0,-1 0 1 0 0,1 0-1 0 0,-1 0 1 0 0,1 0 0 0 0,0 0-1 0 0,-1 1 1 0 0,1-1 0 0 0,-1 0-1 0 0,1 0 1 0 0,-1 1 0 0 0,-16 19 2000 0 0,-8 30-889 0 0,-52 166 1923 0 0,61-157-2809 0 0,13-45-1267 0 0,0-1 1 0 0,-1 0-1 0 0,-8 21 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10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42 14123 0 0,'-2'-26'6037'0'0,"1"41"-3235"0"0,-8 58-1488 0 0,4-36-804 0 0,-1 55-1 0 0,6-82-501 0 0,0-1 1 0 0,1 1-1 0 0,0 0 0 0 0,1 0 0 0 0,0 0 0 0 0,0-1 1 0 0,1 1-1 0 0,1-1 0 0 0,0 0 0 0 0,6 13 0 0 0,-9-20-1 0 0,0 0-1 0 0,1 0 1 0 0,-1 0-1 0 0,1 0 1 0 0,-1-1-1 0 0,1 1 0 0 0,-1 0 1 0 0,1-1-1 0 0,0 1 1 0 0,0-1-1 0 0,0 1 0 0 0,0-1 1 0 0,0 0-1 0 0,0 0 1 0 0,0 0-1 0 0,0 0 1 0 0,1 0-1 0 0,-1 0 0 0 0,0 0 1 0 0,0-1-1 0 0,4 1 1 0 0,-3-1-19 0 0,1-1 1 0 0,-1 1 0 0 0,1-1 0 0 0,-1 1-1 0 0,1-1 1 0 0,-1 0 0 0 0,0-1-1 0 0,1 1 1 0 0,-1 0 0 0 0,0-1 0 0 0,0 0-1 0 0,5-4 1 0 0,3-3-94 0 0,0 0 1 0 0,-1 0-1 0 0,-1-2 1 0 0,1 1-1 0 0,-2-1 1 0 0,10-15-1 0 0,0-7-140 0 0,-2-1 1 0 0,-1 0-1 0 0,20-71 1 0 0,-16 44 162 0 0,-19 61 95 0 0,0-1 0 0 0,0 1 0 0 0,0 0-1 0 0,0-1 1 0 0,0 1 0 0 0,0-1 0 0 0,0 1 0 0 0,0 0 0 0 0,0-1 0 0 0,0 1 0 0 0,0 0 0 0 0,1-1 0 0 0,-1 1 0 0 0,0-1 0 0 0,0 1 0 0 0,0 0 0 0 0,0-1 0 0 0,1 1-1 0 0,-1 0 1 0 0,0-1 0 0 0,0 1 0 0 0,1 0 0 0 0,-1 0 0 0 0,0-1 0 0 0,0 1 0 0 0,1 0 0 0 0,-1 0 0 0 0,0 0 0 0 0,1-1 0 0 0,-1 1 0 0 0,0 0 0 0 0,1 0 0 0 0,-1 0-1 0 0,1 0 1 0 0,-1-1 0 0 0,4 18 426 0 0,-4 43 347 0 0,0-47-560 0 0,-2 52 376 0 0,3 71 455 0 0,0-123-1006 0 0,1 0-1 0 0,0 0 0 0 0,0 0 1 0 0,2 0-1 0 0,-1 0 0 0 0,2 0 1 0 0,10 20-1 0 0,-12-27 37 0 0,1 0 0 0 0,0 1 0 0 0,1-2 0 0 0,-1 1 0 0 0,1 0 0 0 0,8 6 0 0 0,-11-10-382 0 0,0-1 0 0 0,1 1 0 0 0,-1-1 0 0 0,0 1 0 0 0,1-1 0 0 0,-1 0 0 0 0,1 0 0 0 0,4 1 0 0 0,-5-2-565 0 0,0 1 0 0 0,0-1 0 0 0,0 0 0 0 0,-1 0 0 0 0,1 0 0 0 0,0 0 0 0 0,0-1 0 0 0,0 1 0 0 0,0 0 0 0 0,0-1 0 0 0,-1 1 0 0 0,1-1 0 0 0,3-1 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13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63 8226 0 0,'2'-3'695'0'0,"0"-1"0"0"0,0 1 0 0 0,0-1-1 0 0,0 1 1 0 0,1 0 0 0 0,-1-1 0 0 0,1 1 0 0 0,-1 1 0 0 0,5-4 0 0 0,16-22 4928 0 0,-27 39-5122 0 0,1 1 1 0 0,1-1-1 0 0,-1 0 1 0 0,1 15-1 0 0,-1-3-181 0 0,-13 71 122 0 0,5-29 421 0 0,-7 126-1 0 0,18-190-862 0 0,0-1-1 0 0,0 0 1 0 0,0 0 0 0 0,0 0-1 0 0,0 1 1 0 0,0-1 0 0 0,0 0-1 0 0,0 0 1 0 0,0 0 0 0 0,0 1-1 0 0,0-1 1 0 0,0 0 0 0 0,0 0-1 0 0,0 0 1 0 0,0 1-1 0 0,0-1 1 0 0,0 0 0 0 0,0 0-1 0 0,0 0 1 0 0,0 0 0 0 0,0 1-1 0 0,1-1 1 0 0,-1 0 0 0 0,0 0-1 0 0,0 0 1 0 0,0 0-1 0 0,0 0 1 0 0,0 1 0 0 0,0-1-1 0 0,1 0 1 0 0,-1 0 0 0 0,0 0-1 0 0,0 0 1 0 0,0 0 0 0 0,0 0-1 0 0,1 0 1 0 0,-1 0 0 0 0,0 1-1 0 0,0-1 1 0 0,0 0-1 0 0,1 0 1 0 0,-1 0 0 0 0,0 0-1 0 0,0 0 1 0 0,0 0 0 0 0,1 0-1 0 0,-1 0 1 0 0,0 0 0 0 0,0 0-1 0 0,0 0 1 0 0,1-1 0 0 0,13-9-48 0 0,26-33-84 0 0,-17 17 50 0 0,-13 18-19 0 0,-1 0 0 0 0,1 0 0 0 0,1 1 0 0 0,0 1 1 0 0,14-7-1 0 0,-22 11 76 0 0,1 0 1 0 0,0 1 0 0 0,-1 0 0 0 0,1 0 0 0 0,0 0-1 0 0,0 1 1 0 0,0-1 0 0 0,0 1 0 0 0,6 0-1 0 0,-8 0 22 0 0,0 1 0 0 0,-1-1 1 0 0,1 0-1 0 0,0 1 0 0 0,0 0 0 0 0,-1-1 0 0 0,1 1 0 0 0,0 0 0 0 0,-1 0 0 0 0,1 0 0 0 0,0 0 0 0 0,-1 0 0 0 0,1 0 0 0 0,-1 1 0 0 0,0-1 0 0 0,1 0 0 0 0,-1 1 0 0 0,0-1 0 0 0,0 1 1 0 0,2 3-1 0 0,-1 1 79 0 0,0 0 0 0 0,0 0 0 0 0,0 1 0 0 0,-1-1 0 0 0,1 0 0 0 0,-2 1 0 0 0,1 0 0 0 0,-1-1 0 0 0,0 1 0 0 0,0-1 0 0 0,-1 1 0 0 0,0-1 0 0 0,0 1 0 0 0,0-1 0 0 0,-1 1 0 0 0,0-1 0 0 0,-3 7 0 0 0,-6 13 180 0 0,-1 1 1 0 0,-21 34-1 0 0,30-56-366 0 0,1-1-1 0 0,-1 0 0 0 0,0 0 0 0 0,-1 0 0 0 0,1 0 0 0 0,-1 0 1 0 0,1 0-1 0 0,-6 3 0 0 0,8-9-1061 0 0,0 1-1 0 0,0-1 1 0 0,0 0 0 0 0,0 0 0 0 0,0 0-1 0 0,0 1 1 0 0,0-1 0 0 0,1 0 0 0 0,-1 0-1 0 0,1 0 1 0 0,-1 0 0 0 0,1 0 0 0 0,0-2-1 0 0,-1-6-5037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1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92 15379 0 0,'0'-1'89'0'0,"-6"-1"1513"0"0,0-1 0 0 0,1 0 0 0 0,-1-1 0 0 0,-7-6 0 0 0,42 3-773 0 0,77-4-822 0 0,-72 10-748 0 0,1-3 0 0 0,-1 0-1 0 0,0-3 1 0 0,-1 0 0 0 0,44-17 0 0 0,-71 21 53 0 0,-12 4-1106 0 0,-14 7-6801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14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79 11122 0 0,'-38'-12'10524'0'0,"59"16"-8960"0"0,-4-2-1762 0 0,-1 0 0 0 0,1-1 0 0 0,-1 0 0 0 0,1-2 0 0 0,31-4 0 0 0,84-22-1580 0 0,-99 19 1542 0 0,-20 5-125 0 0,109-30-2244 0 0,-129 36 3006 0 0,-1 0 0 0 0,1 0 0 0 0,0 1 0 0 0,0 0 0 0 0,0 0 0 0 0,1 1 0 0 0,0 0 0 0 0,-1 0 0 0 0,2 0 0 0 0,-1 1 0 0 0,0 0 0 0 0,1 0 0 0 0,-5 8 0 0 0,3-2-119 0 0,0 1 0 0 0,0 0 0 0 0,1 0 0 0 0,1 0 1 0 0,0 1-1 0 0,-5 26 0 0 0,4-5-126 0 0,2 0 1 0 0,1 1-1 0 0,2-1 1 0 0,2 1-1 0 0,6 46 0 0 0,3-47 1035 0 0,-4-22-3213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16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56 11178 0 0,'-63'-9'8638'0'0,"87"2"-3974"0"0,16-3-4083 0 0,22 4-160 0 0,154-10 320 0 0,-176 16-2065 0 0,63 8-1 0 0,-94-8-187 0 0,-23-12-9050 0 0,9 9 8084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16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16 9826 0 0,'-23'-11'6557'0'0,"22"10"-6292"0"0,0 0-1 0 0,0 1 1 0 0,0-1 0 0 0,0 1-1 0 0,0 0 1 0 0,0-1 0 0 0,0 1 0 0 0,0 0-1 0 0,-1-1 1 0 0,1 1 0 0 0,0 0-1 0 0,0 0 1 0 0,0 0 0 0 0,0 0-1 0 0,0 0 1 0 0,-1 0 0 0 0,1 0-1 0 0,0 1 1 0 0,-1-1 0 0 0,25 26 337 0 0,-9-16-865 0 0,0-2 0 0 0,0 0 0 0 0,1 0 0 0 0,0-1 0 0 0,0-1 1 0 0,31 8-1 0 0,15 7-1337 0 0,-60-21 1614 0 0,0 0 1 0 0,0 1-1 0 0,0-1 1 0 0,0 0-1 0 0,0 1 1 0 0,0-1-1 0 0,0 1 1 0 0,0-1-1 0 0,0 1 1 0 0,0 0-1 0 0,-1-1 1 0 0,1 1-1 0 0,0 0 1 0 0,0 0-1 0 0,-1-1 1 0 0,1 1-1 0 0,-1 0 1 0 0,1 0-1 0 0,0 0 1 0 0,-1 0-1 0 0,0 0 1 0 0,1 0-1 0 0,-1 0 1 0 0,0 0-1 0 0,1 0 1 0 0,-1 0-1 0 0,0 0 1 0 0,0 1-1 0 0,0 1 102 0 0,-1-1 0 0 0,1 0 1 0 0,-1 0-1 0 0,0 0 0 0 0,0 1 0 0 0,1-1 0 0 0,-2 0 0 0 0,1 0 1 0 0,0 0-1 0 0,0-1 0 0 0,-1 1 0 0 0,-1 2 0 0 0,-7 7 523 0 0,-1-1 0 0 0,0-1 0 0 0,-13 10 0 0 0,22-18-628 0 0,-13 9 190 0 0,0 0 1 0 0,1 1-1 0 0,1 1 1 0 0,0 0-1 0 0,0 1 1 0 0,-19 27 0 0 0,28-34-627 0 0,-6 12-2263 0 0,10-4-9147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2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22 9914 0 0,'-5'-22'8455'0'0,"6"34"-7351"0"0,5 52 36 0 0,-1-15-326 0 0,-1 0 1 0 0,-7 94 0 0 0,7-63-466 0 0,-4-80-319 0 0,-1-9-33 0 0,-2-22-227 0 0,1 0 0 0 0,3-45 0 0 0,-1 67 217 0 0,1 1 0 0 0,0-1 1 0 0,1 1-1 0 0,0 0 0 0 0,1 0 0 0 0,-1-1 0 0 0,1 1 0 0 0,1 1 1 0 0,0-1-1 0 0,0 0 0 0 0,0 1 0 0 0,1 0 0 0 0,10-12 0 0 0,-5 8 141 0 0,1 2 0 0 0,18-15 0 0 0,-25 22-216 0 0,0-1 1 0 0,0 1 0 0 0,1 0-1 0 0,-1 0 1 0 0,1 0-1 0 0,-1 1 1 0 0,1-1 0 0 0,0 1-1 0 0,-1 0 1 0 0,1 0-1 0 0,8 1 1 0 0,-1-1-2802 0 0,7-1-6181 0 0,-17 1 7737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2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16 9306 0 0,'-12'-8'8540'0'0,"9"6"-8007"0"0,1 1 0 0 0,-1 0 0 0 0,0 0 0 0 0,1 1 0 0 0,-1-1 0 0 0,0 0 0 0 0,0 1 0 0 0,0 0 0 0 0,-3-1 264 0 0,14 24-875 0 0,-5-20-248 0 0,-1 0 0 0 0,1 0-1 0 0,0-1 1 0 0,0 1-1 0 0,0-1 1 0 0,0 0 0 0 0,1 0-1 0 0,-1 0 1 0 0,6 2 0 0 0,-1-1-1697 0 0,1 0-1 0 0,-1 0 1 0 0,1-1 0 0 0,0 0 0 0 0,15 1 0 0 0,-11-3-3376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25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12475 0 0,'-3'4'382'0'0,"-1"0"0"0"0,0 0 0 0 0,1 1 0 0 0,0 0 0 0 0,0-1 0 0 0,0 1 0 0 0,1 1 0 0 0,0-1 0 0 0,-1 0 0 0 0,2 0 1 0 0,-1 1-1 0 0,1-1 0 0 0,-1 9 0 0 0,-1 0-19 0 0,2-1 0 0 0,0 1 1 0 0,1-1-1 0 0,1 22 0 0 0,1-21-359 0 0,10 61 702 0 0,-11-68-1417 0 0,1 0-1 0 0,0 0 1 0 0,1 0 0 0 0,0 0-1 0 0,0-1 1 0 0,0 1-1 0 0,8 11 1 0 0,-10-17 332 0 0,-1-1 0 0 0,1 1-1 0 0,0 0 1 0 0,-1 0 0 0 0,1 0-1 0 0,0 0 1 0 0,0-1 0 0 0,0 1 0 0 0,0 0-1 0 0,0-1 1 0 0,0 1 0 0 0,0-1-1 0 0,0 1 1 0 0,0-1 0 0 0,0 1-1 0 0,0-1 1 0 0,0 0 0 0 0,0 0 0 0 0,0 1-1 0 0,1-1 1 0 0,1 0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2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80 12427 0 0,'-42'3'8600'0'0,"97"-8"-5386"0"0,34-14-3021 0 0,-17 2-115 0 0,5-2 39 0 0,-48 10-182 0 0,34-5 0 0 0,-121 116-102 0 0,56-96 210 0 0,-1 0 0 0 0,1 1 1 0 0,0 0-1 0 0,0-1 0 0 0,1 1 0 0 0,-1 0 1 0 0,2 0-1 0 0,-1 0 0 0 0,1 0 0 0 0,0 0 1 0 0,1 7-1 0 0,-1 8-1194 0 0</inkml:trace>
  <inkml:trace contextRef="#ctx0" brushRef="#br0" timeOffset="1">132 179 14403 0 0,'-2'0'284'0'0,"1"1"1"0"0,-1-1-1 0 0,1 1 0 0 0,-1 0 0 0 0,1 0 1 0 0,0-1-1 0 0,0 1 0 0 0,-1 0 0 0 0,1 0 1 0 0,0 0-1 0 0,0 0 0 0 0,0 0 0 0 0,0 1 1 0 0,0-1-1 0 0,0 0 0 0 0,0 0 0 0 0,0 1 1 0 0,1-1-1 0 0,-1 1 0 0 0,0-1 0 0 0,1 0 1 0 0,-1 1-1 0 0,1 1 0 0 0,0 0-71 0 0,0 0 0 0 0,0 0 0 0 0,0-1 0 0 0,0 1 0 0 0,1 0 0 0 0,-1 0 0 0 0,1-1 0 0 0,0 1 0 0 0,0 0-1 0 0,0-1 1 0 0,0 1 0 0 0,2 2 0 0 0,1 2-79 0 0,0-1 0 0 0,1 1-1 0 0,-1-1 1 0 0,2 0-1 0 0,-1 0 1 0 0,1 0 0 0 0,-1-1-1 0 0,10 6 1 0 0,-10-8-88 0 0,0 0-1 0 0,1-1 1 0 0,-1 0-1 0 0,1 0 1 0 0,0 0 0 0 0,0-1-1 0 0,0 1 1 0 0,0-1-1 0 0,-1-1 1 0 0,2 1-1 0 0,-1-1 1 0 0,0 0 0 0 0,0-1-1 0 0,0 1 1 0 0,0-1-1 0 0,-1 0 1 0 0,1-1 0 0 0,0 1-1 0 0,0-1 1 0 0,7-4-1 0 0,0 0-873 0 0,-1 0-1 0 0,0 0 0 0 0,13-10 0 0 0,27-27-10828 0 0,-42 33 4381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2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43 14467 0 0,'-3'-5'632'0'0,"0"1"-1"0"0,0 0 1 0 0,0 0-1 0 0,-1 0 1 0 0,1 1-1 0 0,-1-1 0 0 0,0 1 1 0 0,0 0-1 0 0,-5-3 1 0 0,7 5-559 0 0,1 1-1 0 0,-1 0 1 0 0,1-1 0 0 0,-1 1 0 0 0,1 0-1 0 0,0 0 1 0 0,-1 0 0 0 0,1 0 0 0 0,-1 0-1 0 0,1 0 1 0 0,-1 0 0 0 0,1 1 0 0 0,-1-1-1 0 0,1 0 1 0 0,-1 1 0 0 0,1-1 0 0 0,0 1-1 0 0,-1 0 1 0 0,1-1 0 0 0,0 1 0 0 0,-1 0-1 0 0,1 0 1 0 0,0 0 0 0 0,0 0 0 0 0,0 0 0 0 0,0 0-1 0 0,0 0 1 0 0,0 0 0 0 0,0 0 0 0 0,0 0-1 0 0,0 1 1 0 0,1-1 0 0 0,-1 0 0 0 0,0 1-1 0 0,0 1 1 0 0,-6 9 14 0 0,0 1 0 0 0,0 1 0 0 0,1 0 0 0 0,-7 25 1 0 0,12-34-81 0 0,0 0 0 0 0,0 1 0 0 0,1-1 0 0 0,-1 1 0 0 0,1-1 0 0 0,0 0 1 0 0,2 8-1 0 0,-2-10-9 0 0,1-1 1 0 0,-1 1-1 0 0,1-1 0 0 0,0 0 1 0 0,0 1-1 0 0,0-1 0 0 0,0 0 1 0 0,0 0-1 0 0,0 0 1 0 0,1 0-1 0 0,-1 0 0 0 0,1 0 1 0 0,0 0-1 0 0,-1 0 1 0 0,1-1-1 0 0,4 4 0 0 0,-5-5-23 0 0,1 1-1 0 0,-1-1 1 0 0,1 1-1 0 0,-1-1 1 0 0,1 1-1 0 0,0-1 1 0 0,-1 0-1 0 0,1 0 0 0 0,-1 0 1 0 0,1 0-1 0 0,0 0 1 0 0,-1 0-1 0 0,1 0 1 0 0,-1-1-1 0 0,1 1 0 0 0,-1 0 1 0 0,1-1-1 0 0,-1 1 1 0 0,1-1-1 0 0,-1 0 1 0 0,1 0-1 0 0,-1 1 1 0 0,0-1-1 0 0,1 0 0 0 0,-1 0 1 0 0,0 0-1 0 0,0 0 1 0 0,0 0-1 0 0,0-1 1 0 0,0 1-1 0 0,0 0 1 0 0,0 0-1 0 0,0-1 0 0 0,1-1 1 0 0,3-4-365 0 0,1-2-1 0 0,-1 1 1 0 0,-1 0 0 0 0,5-12-1 0 0,-8 19 355 0 0,3-8-121 0 0,0-1 0 0 0,-1 1 0 0 0,0-1 0 0 0,-1 0 0 0 0,3-18 0 0 0,-5 27 254 0 0,-3 26 738 0 0,6 91 1015 0 0,0-63-1548 0 0,-3 1-1 0 0,-1 0 1 0 0,-15 90-1 0 0,13-135-286 0 0,1 0 0 0 0,-2 0 0 0 0,1 0 0 0 0,-1-1 0 0 0,-7 12 0 0 0,9-16-36 0 0,0-1-1 0 0,0 0 1 0 0,0 0-1 0 0,-1 1 1 0 0,1-1-1 0 0,-1-1 1 0 0,0 1 0 0 0,0 0-1 0 0,0-1 1 0 0,0 1-1 0 0,-1-1 1 0 0,1 0-1 0 0,0 0 1 0 0,-1 0 0 0 0,-6 1-1 0 0,9-2-9 0 0,-1-1 0 0 0,0 1-1 0 0,0-1 1 0 0,0 0 0 0 0,0 0 0 0 0,0 0-1 0 0,1 0 1 0 0,-1 0 0 0 0,0 0 0 0 0,0-1-1 0 0,0 1 1 0 0,0-1 0 0 0,1 1-1 0 0,-1-1 1 0 0,0 1 0 0 0,1-1 0 0 0,-1 0-1 0 0,0 0 1 0 0,1 0 0 0 0,-1 0 0 0 0,1 0-1 0 0,-2-2 1 0 0,0 0-4 0 0,1 0 0 0 0,0 0-1 0 0,0 0 1 0 0,0 0 0 0 0,0 0-1 0 0,1-1 1 0 0,-1 1 0 0 0,1-1 0 0 0,0 1-1 0 0,-2-7 1 0 0,1 0 20 0 0,1 0 0 0 0,0 0 1 0 0,1 0-1 0 0,0 0 0 0 0,0 0 0 0 0,1 0 0 0 0,3-16 0 0 0,-3 21 26 0 0,1 1-1 0 0,-1 0 1 0 0,1 0-1 0 0,0 1 0 0 0,0-1 1 0 0,0 0-1 0 0,1 1 1 0 0,-1-1-1 0 0,1 1 0 0 0,0 0 1 0 0,0-1-1 0 0,0 1 1 0 0,7-4-1 0 0,-2 2 36 0 0,-1 0 0 0 0,1 1 0 0 0,0 0 0 0 0,0 1 0 0 0,0 0 0 0 0,13-3 0 0 0,5 0-481 0 0,0 2 0 0 0,0 1 0 0 0,42 1 0 0 0,-67 2 100 0 0,0 0-1 0 0,0 0 1 0 0,-1 0 0 0 0,1-1-1 0 0,0 1 1 0 0,0 0-1 0 0,-1 0 1 0 0,1-1 0 0 0,0 1-1 0 0,0 0 1 0 0,-1-1-1 0 0,1 1 1 0 0,0-1-1 0 0,-1 1 1 0 0,1-1 0 0 0,0 1-1 0 0,-1-1 1 0 0,1 1-1 0 0,-1-1 1 0 0,1 1 0 0 0,-1-1-1 0 0,1 0 1 0 0,-1 0-1 0 0,0 1 1 0 0,1-1-1 0 0,-1 0 1 0 0,0 1 0 0 0,1-1-1 0 0,-1 0 1 0 0,0 0-1 0 0,0 0 1 0 0,0 1 0 0 0,0-1-1 0 0,0-1 1 0 0,1-1-749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26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14731 0 0,'-3'0'6982'0'0,"3"-1"-6826"0"0,0 18 2940 0 0,8 41-3138 0 0,-3-17 604 0 0,2 37-382 0 0,16 114-94 0 0,-15-208-1897 0 0,4-20 793 0 0,-9 30 678 0 0,11-49-1320 0 0,-12 43 1649 0 0,1 1 0 0 0,0-1 0 0 0,0 1 0 0 0,1 0 0 0 0,0 0-1 0 0,1 0 1 0 0,1 1 0 0 0,11-18 0 0 0,-17 28 92 0 0,0-1-1 0 0,1 0 1 0 0,-1 1 0 0 0,1-1 0 0 0,-1 1-1 0 0,1-1 1 0 0,-1 0 0 0 0,1 1 0 0 0,-1-1-1 0 0,1 1 1 0 0,-1 0 0 0 0,1-1 0 0 0,-1 1 0 0 0,1-1-1 0 0,0 1 1 0 0,-1 0 0 0 0,1 0 0 0 0,0-1-1 0 0,0 1 1 0 0,-1 0 0 0 0,1 0 0 0 0,0 0 0 0 0,-1-1-1 0 0,1 1 1 0 0,0 0 0 0 0,0 0 0 0 0,-1 0-1 0 0,1 1 1 0 0,0-1 0 0 0,-1 0 0 0 0,1 0-1 0 0,1 1 1 0 0,-1 0 28 0 0,1 0 0 0 0,-1 0 0 0 0,0 1 0 0 0,0-1 0 0 0,0 0 0 0 0,0 1 0 0 0,0-1 0 0 0,0 1 0 0 0,0 0 1 0 0,0-1-1 0 0,-1 1 0 0 0,2 3 0 0 0,7 52 774 0 0,-10 1-504 0 0,-1-6-1212 0 0,6-19-3497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27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 16371 0 0,'-8'0'8930'0'0,"8"0"-8765"0"0,-7 18 1918 0 0,-2 21-1834 0 0,4 4 128 0 0,2-1-1 0 0,5 80 1 0 0,16 15-4038 0 0,-10-117-626 0 0</inkml:trace>
  <inkml:trace contextRef="#ctx0" brushRef="#br0" timeOffset="1">6 182 17556 0 0,'0'0'103'0'0,"0"0"1"0"0,-1 0-1 0 0,1 0 1 0 0,0 0-1 0 0,-1-1 1 0 0,1 1-1 0 0,0 0 0 0 0,0 0 1 0 0,-1 0-1 0 0,1-1 1 0 0,0 1-1 0 0,0 0 1 0 0,-1 0-1 0 0,1-1 1 0 0,0 1-1 0 0,0 0 1 0 0,0-1-1 0 0,0 1 1 0 0,-1 0-1 0 0,1 0 1 0 0,0-1-1 0 0,0 1 1 0 0,0 0-1 0 0,0-1 0 0 0,0 1 1 0 0,0 0-1 0 0,0-1 1 0 0,0 1-1 0 0,0 0 1 0 0,0-1-1 0 0,0 1 1 0 0,0 0-1 0 0,0-1 1 0 0,0 1-1 0 0,0 0 1 0 0,0-1-1 0 0,1 1 1 0 0,-1 0-1 0 0,0-1 0 0 0,0 1 1 0 0,0 0-1 0 0,0 0 1 0 0,1-1-1 0 0,-1 1 1 0 0,0 0-1 0 0,0 0 1 0 0,0-1-1 0 0,1 1 1 0 0,-1 0-1 0 0,0 0 1 0 0,1-1-1 0 0,26-9 902 0 0,37 0-1353 0 0,44-6-4109 0 0,-38-6-7485 0 0,-61 19 7173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27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30 15227 0 0,'-7'-3'940'0'0,"-18"-7"6101"0"0,28 6-4373 0 0,16 1-2406 0 0,120-6-607 0 0,-46 9-5433 0 0,-88 0 5110 0 0,-3 0 146 0 0,15 1-4014 0 0,-8 3-1258 0 0</inkml:trace>
  <inkml:trace contextRef="#ctx0" brushRef="#br0" timeOffset="1">54 144 12259 0 0,'-17'-2'9454'0'0,"31"-2"-7882"0"0,8-2-1731 0 0,44-5 1 0 0,-5 5-3669 0 0,-6 1-4357 0 0,-36 2 1212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28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11 14179 0 0,'-13'-10'4994'0'0,"7"13"-1773"0"0,7 24-713 0 0,1-10-2541 0 0,0 35 805 0 0,-2 0 0 0 0,-2 0 0 0 0,-16 93 0 0 0,30-226-1870 0 0,18-87-637 0 0,-14 127 1439 0 0,-15 39 291 0 0,0 1 0 0 0,0-1 0 0 0,0 0 0 0 0,0 1 0 0 0,0-1 0 0 0,0 1 0 0 0,0-1 0 0 0,0 1 0 0 0,0 0 0 0 0,1-1 0 0 0,-1 1 0 0 0,1 0 1 0 0,-1 0-1 0 0,1 0 0 0 0,-1 0 0 0 0,1 0 0 0 0,0 0 0 0 0,0 0 0 0 0,-1 1 0 0 0,4-2 0 0 0,-4 3 14 0 0,1-1-1 0 0,-1 1 1 0 0,1-1-1 0 0,-1 1 1 0 0,0 0-1 0 0,0 0 1 0 0,1-1-1 0 0,-1 1 1 0 0,0 0-1 0 0,0 0 1 0 0,0 0-1 0 0,0 0 1 0 0,0 1 0 0 0,0-1-1 0 0,0 0 1 0 0,0 0-1 0 0,0 0 1 0 0,-1 1-1 0 0,1-1 1 0 0,-1 1-1 0 0,1-1 1 0 0,-1 0-1 0 0,1 1 1 0 0,-1-1 0 0 0,0 1-1 0 0,1-1 1 0 0,-1 2-1 0 0,5 42 413 0 0,-6-17-112 0 0,-2 0-1 0 0,-1 0 1 0 0,-1-1-1 0 0,-14 43 1 0 0,16-55-161 0 0,7-28-397 0 0,8-20-299 0 0,13-37-628 0 0,-22 57 1099 0 0,0 1 0 0 0,1 0 1 0 0,0 0-1 0 0,1 1 0 0 0,1-1 1 0 0,0 1-1 0 0,0 0 1 0 0,16-19-1 0 0,-22 29 110 0 0,0 1 1 0 0,1 0-1 0 0,-1 0 1 0 0,0-1-1 0 0,0 1 1 0 0,1 0-1 0 0,-1 0 0 0 0,0 0 1 0 0,1-1-1 0 0,-1 1 1 0 0,0 0-1 0 0,0 0 1 0 0,1 0-1 0 0,-1 0 0 0 0,0 0 1 0 0,1 0-1 0 0,-1-1 1 0 0,0 1-1 0 0,1 0 1 0 0,-1 0-1 0 0,0 0 0 0 0,1 0 1 0 0,-1 0-1 0 0,0 0 1 0 0,1 0-1 0 0,-1 1 1 0 0,0-1-1 0 0,1 0 1 0 0,-1 0-1 0 0,0 0 0 0 0,1 0 1 0 0,-1 0-1 0 0,0 0 1 0 0,1 1-1 0 0,-1-1 1 0 0,0 0-1 0 0,1 0 0 0 0,-1 1 1 0 0,10 16 818 0 0,1 30-107 0 0,-10-41-692 0 0,0 6 43 0 0,1 1 1 0 0,-2 0-1 0 0,-1 17 1 0 0,0-20-267 0 0,1 0 0 0 0,0 0 1 0 0,0 0-1 0 0,1 0 1 0 0,0-1-1 0 0,4 13 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2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 17580 0 0,'-7'-1'3970'0'0,"7"3"-1797"0"0,18 12-2038 0 0,33 17-8464 0 0,-30-23 2038 0 0,-12-4 246 0 0</inkml:trace>
  <inkml:trace contextRef="#ctx0" brushRef="#br0" timeOffset="1">114 217 13419 0 0,'-6'13'1028'0'0,"0"1"0"0"0,0-1 0 0 0,2 1 0 0 0,-1 1 0 0 0,2-1 0 0 0,-3 23 0 0 0,5-31-1101 0 0,1 0 1 0 0,0 0-1 0 0,0 0 0 0 0,0 0 0 0 0,1 1 0 0 0,0-1 1 0 0,0 0-1 0 0,0 0 0 0 0,1-1 0 0 0,0 1 0 0 0,0 0 1 0 0,1 0-1 0 0,0-1 0 0 0,-1 0 0 0 0,2 1 1 0 0,-1-1-1 0 0,1 0 0 0 0,5 6 0 0 0,-8-10-102 0 0,0 0 0 0 0,0 0 1 0 0,0 0-1 0 0,0-1 0 0 0,0 1 0 0 0,0 0 0 0 0,1 0 1 0 0,-1-1-1 0 0,0 1 0 0 0,0-1 0 0 0,1 1 0 0 0,-1-1 0 0 0,0 1 1 0 0,1-1-1 0 0,1 0 0 0 0,-1 0-317 0 0,0 0 0 0 0,-1 0 0 0 0,1-1-1 0 0,0 1 1 0 0,-1-1 0 0 0,1 1 0 0 0,0-1 0 0 0,-1 0 0 0 0,1 0-1 0 0,0 1 1 0 0,-1-1 0 0 0,0 0 0 0 0,1 0 0 0 0,-1-1 0 0 0,1 1 0 0 0,1-2-1 0 0,3-3-4702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28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 18764 0 0,'-2'0'211'0'0,"1"0"1"0"0,-1 0-1 0 0,1 0 0 0 0,0 0 1 0 0,-1 1-1 0 0,1-1 0 0 0,0 0 1 0 0,-1 1-1 0 0,1 0 0 0 0,0-1 1 0 0,-1 1-1 0 0,1-1 0 0 0,0 1 1 0 0,0 0-1 0 0,0 0 0 0 0,0 0 0 0 0,-1 0 1 0 0,1 0-1 0 0,0 0 0 0 0,1 0 1 0 0,-1 0-1 0 0,0 0 0 0 0,0 1 1 0 0,0-1-1 0 0,1 0 0 0 0,-1 0 1 0 0,1 1-1 0 0,-1-1 0 0 0,0 3 1 0 0,-15 44 1084 0 0,9-3-844 0 0,2 1 0 0 0,2 88-1 0 0,4-94-327 0 0,4 22 99 0 0,-3-37-705 0 0,-2-21-452 0 0,-1-6-667 0 0,0-2 1437 0 0,0 0 1 0 0,-1 0-1 0 0,1 0 0 0 0,-1 0 0 0 0,0 0 0 0 0,0 0 0 0 0,0 0 0 0 0,-1 1 1 0 0,1-1-1 0 0,-1 1 0 0 0,0-1 0 0 0,0 1 0 0 0,0 0 0 0 0,0 1 0 0 0,-1-1 1 0 0,1 0-1 0 0,-1 1 0 0 0,1 0 0 0 0,-1 0 0 0 0,0 0 0 0 0,0 0 0 0 0,0 0 0 0 0,0 1 1 0 0,0 0-1 0 0,-1 0 0 0 0,1 0 0 0 0,0 0 0 0 0,0 1 0 0 0,-1-1 0 0 0,-5 2 1 0 0,5-1 308 0 0,-1 0 0 0 0,1 1 1 0 0,0 0-1 0 0,-1 0 1 0 0,1 0-1 0 0,0 1 1 0 0,0 0-1 0 0,0 0 1 0 0,0 0-1 0 0,0 0 1 0 0,0 1-1 0 0,1 0 1 0 0,-1 0-1 0 0,1 0 1 0 0,0 1-1 0 0,0 0 1 0 0,0-1-1 0 0,0 1 1 0 0,1 0-1 0 0,-1 1 0 0 0,1-1 1 0 0,0 1-1 0 0,0-1 1 0 0,-2 7-1 0 0,4-9-112 0 0,0 0 0 0 0,0-1 0 0 0,1 1 0 0 0,-1 0 0 0 0,1 0 0 0 0,-1-1 0 0 0,1 1-1 0 0,0 0 1 0 0,-1 0 0 0 0,1 0 0 0 0,0 0 0 0 0,0 0 0 0 0,0-1 0 0 0,1 1-1 0 0,-1 0 1 0 0,0 0 0 0 0,1 0 0 0 0,-1-1 0 0 0,1 1 0 0 0,-1 0 0 0 0,1 0 0 0 0,0-1-1 0 0,0 1 1 0 0,0-1 0 0 0,0 1 0 0 0,0 0 0 0 0,0-1 0 0 0,0 0 0 0 0,1 1 0 0 0,-1-1-1 0 0,0 0 1 0 0,1 0 0 0 0,-1 0 0 0 0,1 1 0 0 0,-1-2 0 0 0,1 1 0 0 0,0 0 0 0 0,-1 0-1 0 0,1 0 1 0 0,0-1 0 0 0,0 1 0 0 0,-1-1 0 0 0,4 1 0 0 0,2 1-40 0 0,1-1 0 0 0,-1 0 0 0 0,0 0 0 0 0,1-1 0 0 0,-1 0 1 0 0,1 0-1 0 0,-1-1 0 0 0,0 0 0 0 0,13-3 0 0 0,30-17-3393 0 0,-19 3-2969 0 0,-18 11 2432 0 0,-1 0-3248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29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11346 0 0,'1'0'9433'0'0,"8"-2"-4717"0"0,62-10-4016 0 0,7 7-511 0 0,2 0-980 0 0,-27 3-3931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29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16796 0 0,'-1'11'6405'0'0,"0"21"-5695"0"0,1-24 32 0 0,-2 31 277 0 0,-2 18-531 0 0,2-1-1 0 0,3 1 0 0 0,10 63 0 0 0,-10-116-1949 0 0,2 11 3754 0 0,-1-10-4156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30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48 8138 0 0,'-20'-9'14527'0'0,"35"7"-12463"0"0,97-15-878 0 0,-7 1-2445 0 0,-34 12-5840 0 0,-54 7-3275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3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19 10938 0 0,'-43'5'9434'0'0,"69"-6"-8629"0"0,48-9 0 0 0,-48 5-2025 0 0,51-2 0 0 0,-77 7 1231 0 0,0 0 1 0 0,0 0 0 0 0,1 0 0 0 0,-1 0 0 0 0,0 0 0 0 0,0 0-1 0 0,0 0 1 0 0,0 0 0 0 0,1 0 0 0 0,-1 0 0 0 0,0 0-1 0 0,0 0 1 0 0,0 1 0 0 0,0-1 0 0 0,0 0 0 0 0,1 0 0 0 0,-1 0-1 0 0,0 0 1 0 0,0 0 0 0 0,0 1 0 0 0,0-1 0 0 0,0 0 0 0 0,0 0-1 0 0,0 0 1 0 0,0 0 0 0 0,0 1 0 0 0,0-1 0 0 0,0 0 0 0 0,0 0-1 0 0,0 0 1 0 0,0 0 0 0 0,0 1 0 0 0,0-1 0 0 0,0 0 0 0 0,0 0-1 0 0,0 0 1 0 0,0 1 0 0 0,0-1 0 0 0,0 0 0 0 0,0 0 0 0 0,0 0-1 0 0,0 0 1 0 0,0 1 0 0 0,0-1 0 0 0,0 0 0 0 0,-1 0 0 0 0,-5 15 791 0 0,-12 13 483 0 0,14-24-1099 0 0,-69 96 2237 0 0,64-86-2480 0 0,1 0 0 0 0,0 1-1 0 0,1 0 1 0 0,1 1 0 0 0,-7 21 0 0 0,31-53-13765 0 0,-12 7 7166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3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16227 0 0,'0'-1'203'0'0,"1"0"0"0"0,-1 1 0 0 0,1-1 0 0 0,-1 0 0 0 0,1 0 0 0 0,-1 1 0 0 0,1-1-1 0 0,-1 0 1 0 0,1 1 0 0 0,0-1 0 0 0,-1 1 0 0 0,1-1 0 0 0,0 1 0 0 0,-1-1 0 0 0,1 1 0 0 0,0-1-1 0 0,0 1 1 0 0,-1 0 0 0 0,1-1 0 0 0,0 1 0 0 0,0 0 0 0 0,0 0 0 0 0,0-1 0 0 0,-1 1-1 0 0,2 0 1 0 0,31-5-337 0 0,-21 3 625 0 0,80-12-291 0 0,-63 11-1043 0 0,-1-1 1 0 0,0-2-1 0 0,47-15 0 0 0,-74 21 928 0 0,8-5-3785 0 0,-19 4-3622 0 0,4 1 2316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33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0 10482 0 0,'-3'1'319'0'0,"0"-1"0"0"0,0 1 0 0 0,1-1 0 0 0,-1 1-1 0 0,0 0 1 0 0,1 0 0 0 0,-1 0 0 0 0,1 0 0 0 0,-1 1 0 0 0,1-1-1 0 0,-1 1 1 0 0,1-1 0 0 0,0 1 0 0 0,0 0 0 0 0,0 0 0 0 0,0 0 0 0 0,0 0-1 0 0,0 0 1 0 0,1 1 0 0 0,-1-1 0 0 0,1 0 0 0 0,-1 1 0 0 0,-1 4-1 0 0,-4 8 597 0 0,1 1 0 0 0,-8 31 0 0 0,7-22-180 0 0,-12 35 430 0 0,4-8-58 0 0,-31 68-1 0 0,37-97-982 0 0,8-18-128 0 0,-1 0-1 0 0,0 0 1 0 0,0 0-1 0 0,0 0 1 0 0,0 0-1 0 0,-1-1 1 0 0,-4 6-1 0 0,8-29-15214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4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45 6193 0 0,'0'-1'465'0'0,"-1"1"-1"0"0,0-1 1 0 0,0 1-1 0 0,1-1 1 0 0,-1 1-1 0 0,0 0 1 0 0,0-1-1 0 0,0 1 1 0 0,0 0-1 0 0,1-1 1 0 0,-1 1-1 0 0,0 0 1 0 0,-6 2 5335 0 0,22-1-4444 0 0,4-2-1065 0 0,1-1-1 0 0,-1-1 1 0 0,0-1-1 0 0,18-6 1 0 0,-18 4-409 0 0,0 1 0 0 0,0 1 0 0 0,1 1 0 0 0,19 0 0 0 0,-39 3 117 0 0,0 0-1 0 0,0 0 1 0 0,0-1 0 0 0,0 1 0 0 0,0 0-1 0 0,0 0 1 0 0,1 0 0 0 0,-1 0 0 0 0,0 0-1 0 0,0 0 1 0 0,0 0 0 0 0,0 0 0 0 0,0 0-1 0 0,0 0 1 0 0,1 0 0 0 0,-1 0-1 0 0,0 0 1 0 0,0 0 0 0 0,0 0 0 0 0,0 0-1 0 0,0 0 1 0 0,1 0 0 0 0,-1 0 0 0 0,0 0-1 0 0,0 0 1 0 0,0 0 0 0 0,0 0 0 0 0,0 0-1 0 0,1 0 1 0 0,-1 0 0 0 0,0 0 0 0 0,0 1-1 0 0,0-1 1 0 0,0 0 0 0 0,0 0-1 0 0,0 0 1 0 0,0 0 0 0 0,0 0 0 0 0,1 0-1 0 0,-1 0 1 0 0,0 1 0 0 0,0-1 0 0 0,0 0-1 0 0,0 0 1 0 0,0 0 0 0 0,0 0 0 0 0,0 0-1 0 0,0 0 1 0 0,0 1 0 0 0,0-1-1 0 0,0 0 1 0 0,0 0 0 0 0,0 0 0 0 0,0 0-1 0 0,0 0 1 0 0,0 1 0 0 0,0-1 0 0 0,0 0-1 0 0,0 0 1 0 0,0 0 0 0 0,0 0 0 0 0,0 0-1 0 0,0 1 1 0 0,0-1 0 0 0,0 0-1 0 0,0 0 1 0 0,0 0 0 0 0,-1 0 0 0 0,-12 12 520 0 0,8-8-471 0 0,1-1-1 0 0,-1 1 0 0 0,1 1 1 0 0,0-1-1 0 0,-4 6 0 0 0,-17 33 238 0 0,3 1 0 0 0,1 1 0 0 0,3 1 0 0 0,1 1 0 0 0,-20 95 0 0 0,32-105-258 0 0,5-34-29 0 0,0-1 1 0 0,0 0-1 0 0,0 0 0 0 0,0 0 0 0 0,0 0 0 0 0,0 0 0 0 0,0 1 1 0 0,1-1-1 0 0,-1 0 0 0 0,1 0 0 0 0,0 0 0 0 0,-1 0 1 0 0,1 0-1 0 0,2 3 0 0 0,0-20-12946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7:53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9 9714 0 0,'-1'-1'359'0'0,"0"0"-1"0"0,0 1 1 0 0,0-1 0 0 0,0 0-1 0 0,0 0 1 0 0,0 1-1 0 0,0-1 1 0 0,0 1 0 0 0,-1-1-1 0 0,1 1 1 0 0,0-1-1 0 0,-1 1 1 0 0,1 0 0 0 0,0 0-1 0 0,0-1 1 0 0,-1 1-1 0 0,1 0 1 0 0,0 0 0 0 0,-3 1-1 0 0,0-1-51 0 0,1 1 0 0 0,-1 0 0 0 0,1 0 0 0 0,0 1 0 0 0,-1-1 0 0 0,1 1 0 0 0,-5 2 0 0 0,-5 6-143 0 0,0 0-1 0 0,-18 19 1 0 0,23-22 558 0 0,-22 22 110 0 0,2 2-1 0 0,1 0 1 0 0,-43 66 0 0 0,55-73-635 0 0,2-1 1 0 0,1 2 0 0 0,1 0 0 0 0,1 0 0 0 0,2 1-1 0 0,0 0 1 0 0,-4 27 0 0 0,11-45-188 0 0,0-1-1 0 0,1 1 1 0 0,0-1-1 0 0,0 1 1 0 0,1 0-1 0 0,-1-1 1 0 0,2 1-1 0 0,-1-1 1 0 0,1 1 0 0 0,0-1-1 0 0,1 0 1 0 0,0 1-1 0 0,0-1 1 0 0,0-1-1 0 0,1 1 1 0 0,0 0-1 0 0,0-1 1 0 0,1 0 0 0 0,0 0-1 0 0,0 0 1 0 0,0-1-1 0 0,1 1 1 0 0,0-1-1 0 0,0-1 1 0 0,0 1-1 0 0,0-1 1 0 0,1 0-1 0 0,0-1 1 0 0,0 1 0 0 0,0-1-1 0 0,0 0 1 0 0,0-1-1 0 0,0 0 1 0 0,1 0-1 0 0,-1-1 1 0 0,1 0-1 0 0,0 0 1 0 0,-1 0 0 0 0,1-1-1 0 0,0-1 1 0 0,-1 1-1 0 0,1-1 1 0 0,-1 0-1 0 0,1-1 1 0 0,-1 0-1 0 0,1 0 1 0 0,-1 0-1 0 0,0-1 1 0 0,9-5 0 0 0,-6 2-28 0 0,-1 0 0 0 0,0-1 0 0 0,0 0 0 0 0,0-1 0 0 0,-1 0 0 0 0,0 0 0 0 0,-1 0 0 0 0,0-1 0 0 0,0-1 0 0 0,-1 1 0 0 0,0-1 0 0 0,-1 0 0 0 0,0 0 0 0 0,6-17 0 0 0,-8 18 2 0 0,0 0 0 0 0,-1 1 1 0 0,0-1-1 0 0,0 0 0 0 0,-1 0 0 0 0,-1 0 0 0 0,1 0 0 0 0,-1 0 0 0 0,-1 0 0 0 0,0-1 1 0 0,0 2-1 0 0,-1-1 0 0 0,0 0 0 0 0,0 0 0 0 0,-1 0 0 0 0,0 1 0 0 0,-1 0 1 0 0,-7-14-1 0 0,9 20 28 0 0,1 0 0 0 0,-1 0 0 0 0,1 0 0 0 0,-1 0 0 0 0,0 0 0 0 0,0 0 0 0 0,0 1 0 0 0,0-1 0 0 0,0 1 0 0 0,0-1 0 0 0,-1 1 0 0 0,1 0 0 0 0,0 0 0 0 0,-1 0 0 0 0,1 0 0 0 0,-1 0 0 0 0,-2 0 0 0 0,-1 0 2 0 0,1 1 0 0 0,-1 0 0 0 0,0 0 0 0 0,1 0-1 0 0,-1 1 1 0 0,1-1 0 0 0,-9 3 0 0 0,-6 3-6 0 0,2 1 0 0 0,-1 0 1 0 0,-23 14-1 0 0,7-3-263 0 0,-51 37 0 0 0,41-16-8082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8:24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 9794 0 0,'-3'5'8873'0'0,"-4"10"-5931"0"0,-12 23-2156 0 0,-94 169 1264 0 0,96-167-1444 0 0,12-24-2768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8:24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40 13083 0 0,'0'-1'127'0'0,"0"-1"0"0"0,0 1 0 0 0,0-1 0 0 0,0 1 0 0 0,1-1 0 0 0,-1 1 0 0 0,1-1 0 0 0,-1 1 0 0 0,1-1 0 0 0,-1 1 0 0 0,1 0 0 0 0,0-1 0 0 0,-1 1 0 0 0,1 0 0 0 0,0 0 0 0 0,0-1 0 0 0,0 1 0 0 0,0 0 0 0 0,0 0 0 0 0,0 0 0 0 0,3-1 0 0 0,-2 0-61 0 0,1 1 1 0 0,0 0 0 0 0,0-1-1 0 0,0 1 1 0 0,0 1 0 0 0,0-1 0 0 0,0 0-1 0 0,0 1 1 0 0,0-1 0 0 0,4 1-1 0 0,-1 0-49 0 0,0 0-1 0 0,-1 1 1 0 0,1-1-1 0 0,0 1 1 0 0,-1 0-1 0 0,1 1 0 0 0,-1-1 1 0 0,0 1-1 0 0,1 0 1 0 0,-1 1-1 0 0,8 4 1 0 0,-11-5-17 0 0,0-1 1 0 0,0 1-1 0 0,0 0 1 0 0,-1 0-1 0 0,1 0 1 0 0,0 0 0 0 0,-1 0-1 0 0,0 0 1 0 0,1 0-1 0 0,-1 1 1 0 0,0-1-1 0 0,0 0 1 0 0,0 1-1 0 0,-1-1 1 0 0,1 1 0 0 0,0-1-1 0 0,-1 1 1 0 0,0-1-1 0 0,1 4 1 0 0,-2-1 4 0 0,1 0 1 0 0,-1 0-1 0 0,0-1 1 0 0,0 1 0 0 0,0 0-1 0 0,-1 0 1 0 0,1-1-1 0 0,-1 1 1 0 0,-4 6-1 0 0,-2 2 184 0 0,-1 0-1 0 0,0-1 0 0 0,-1 0 0 0 0,0 0 1 0 0,-17 14-1 0 0,12-12 242 0 0,-1 0-1 0 0,-1-2 1 0 0,0 0 0 0 0,0-1 0 0 0,-1-1 0 0 0,-21 9-1 0 0,63-45-541 0 0,-17 22 24 0 0,0-1 0 0 0,1 1-1 0 0,-1 1 1 0 0,1-1 0 0 0,-1 1-1 0 0,1 0 1 0 0,0 1-1 0 0,0 0 1 0 0,0 0 0 0 0,11 0-1 0 0,-16 2 77 0 0,-1-1 0 0 0,0 2-1 0 0,1-1 1 0 0,-1 0 0 0 0,1 0 0 0 0,-1 1-1 0 0,0-1 1 0 0,1 1 0 0 0,-1 0 0 0 0,0-1 0 0 0,0 1-1 0 0,0 0 1 0 0,1 1 0 0 0,-1-1 0 0 0,0 0-1 0 0,2 3 1 0 0,-2-2 36 0 0,-1 0 0 0 0,1 0 1 0 0,-1 0-1 0 0,0 0 0 0 0,1 0 0 0 0,-1 1 1 0 0,0-1-1 0 0,0 0 0 0 0,-1 1 0 0 0,1-1 1 0 0,0 1-1 0 0,-1-1 0 0 0,0 1 0 0 0,0 0 0 0 0,1-1 1 0 0,-1 1-1 0 0,-1-1 0 0 0,1 5 0 0 0,-1-1 129 0 0,0 0-1 0 0,0 0 1 0 0,-1 0-1 0 0,0 0 1 0 0,0-1-1 0 0,0 1 1 0 0,-1-1-1 0 0,1 1 1 0 0,-1-1-1 0 0,-1 0 1 0 0,1 0-1 0 0,-1 0 1 0 0,-7 7-1 0 0,4-5-201 0 0,0 0 1 0 0,-1-1-1 0 0,0-1 0 0 0,0 1 1 0 0,0-1-1 0 0,0 0 0 0 0,-1-1 0 0 0,-9 4 1 0 0,3-6-2771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8:25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3 17692 0 0,'0'0'3'0'0,"-49"-2"4002"0"0,46 2-3962 0 0,0 0 0 0 0,0 0 0 0 0,0 1 1 0 0,0-1-1 0 0,1 1 0 0 0,-1 0 1 0 0,0 0-1 0 0,0 0 0 0 0,1 0 0 0 0,-1 0 1 0 0,0 0-1 0 0,1 1 0 0 0,-1 0 0 0 0,-2 2 1 0 0,4 3-2818 0 0,8 6-6008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8:26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25 10090 0 0,'2'-20'7364'0'0,"1"16"-4350"0"0,0 13-2411 0 0,-3 15-270 0 0,-1 0-1 0 0,-1-1 1 0 0,0 1-1 0 0,-2-1 1 0 0,-1 1-1 0 0,-12 32 1 0 0,11-33-238 0 0,-2 3 320 0 0,6-25 75 0 0,6-16-484 0 0,2-4-229 0 0,0 1 0 0 0,2 0-1 0 0,-1 0 1 0 0,2 1 0 0 0,1 0-1 0 0,0 0 1 0 0,1 1 0 0 0,1 1-1 0 0,0 0 1 0 0,28-26 0 0 0,-39 39 235 0 0,0 1-1 0 0,1-1 1 0 0,-1 1 0 0 0,0 0 0 0 0,1-1 0 0 0,-1 1 0 0 0,1 0-1 0 0,-1 0 1 0 0,1 0 0 0 0,0 0 0 0 0,0 1 0 0 0,-1-1 0 0 0,1 0-1 0 0,0 1 1 0 0,0-1 0 0 0,0 1 0 0 0,-1 0 0 0 0,1-1-1 0 0,0 1 1 0 0,0 0 0 0 0,0 0 0 0 0,0 0 0 0 0,0 0 0 0 0,0 1-1 0 0,-1-1 1 0 0,1 0 0 0 0,0 1 0 0 0,0 0 0 0 0,0-1 0 0 0,-1 1-1 0 0,1 0 1 0 0,0 0 0 0 0,-1 0 0 0 0,1 0 0 0 0,0 0 0 0 0,-1 0-1 0 0,0 0 1 0 0,1 0 0 0 0,-1 1 0 0 0,0-1 0 0 0,1 1 0 0 0,-1-1-1 0 0,2 4 1 0 0,-1-1 41 0 0,1 1-1 0 0,-1 0 0 0 0,0 0 0 0 0,0 0 1 0 0,0 0-1 0 0,0 0 0 0 0,-1 1 0 0 0,0-1 0 0 0,0 0 1 0 0,-1 1-1 0 0,1-1 0 0 0,-1 1 0 0 0,-1-1 1 0 0,0 8-1 0 0,-3 3 95 0 0,-2 0 0 0 0,0 0 0 0 0,0 0 0 0 0,-1-1 0 0 0,-1 0 0 0 0,-18 24 1 0 0,91-154-1641 0 0,-56 101 1378 0 0,1 1 0 0 0,0 1 0 0 0,0 0 0 0 0,19-17 0 0 0,-25 26 124 0 0,0 0 0 0 0,1 0 0 0 0,-1 0 1 0 0,1 1-1 0 0,-1-1 0 0 0,1 1 0 0 0,0 0 1 0 0,5-1-1 0 0,-7 2 41 0 0,0 1 0 0 0,-1-1 1 0 0,1 1-1 0 0,0 0 0 0 0,-1 0 1 0 0,1 0-1 0 0,0 0 0 0 0,-1 0 1 0 0,1 1-1 0 0,0-1 0 0 0,-1 1 0 0 0,1 0 1 0 0,-1 0-1 0 0,1 0 0 0 0,-1 0 1 0 0,5 3-1 0 0,-5-2 6 0 0,1 0-1 0 0,-1 1 1 0 0,0-1-1 0 0,1 1 1 0 0,-1-1-1 0 0,0 1 1 0 0,-1 0-1 0 0,1 0 1 0 0,0 0 0 0 0,-1 0-1 0 0,0 0 1 0 0,0 0-1 0 0,0 1 1 0 0,0-1-1 0 0,0 0 1 0 0,-1 1-1 0 0,1-1 1 0 0,-1 0 0 0 0,0 1-1 0 0,0-1 1 0 0,0 1-1 0 0,0-1 1 0 0,-2 6-1 0 0,0 2 33 0 0,0 0 0 0 0,0 1-1 0 0,-1-1 1 0 0,-1 0-1 0 0,-8 17 1 0 0,3-1 47 0 0,-1 1-966 0 0,0-14-4674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8:27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28 14083 0 0,'-3'-3'1111'0'0,"1"0"-365"0"0,-1 1 1 0 0,0-1-1 0 0,0 0 1 0 0,0 1-1 0 0,0-1 1 0 0,0 1 0 0 0,0 0-1 0 0,-7-3 702 0 0,38 28-2681 0 0,-20-17-577 0 0,0-1 0 0 0,0 0 0 0 0,0 0 0 0 0,1-1 0 0 0,0 0 0 0 0,17 5 0 0 0,-11-5-3780 0 0</inkml:trace>
  <inkml:trace contextRef="#ctx0" brushRef="#br0" timeOffset="0.5">229 154 13123 0 0,'-15'13'2316'0'0,"0"2"1"0"0,-15 17-1 0 0,20-19-1681 0 0,0 0 0 0 0,1 0-1 0 0,-12 25 1 0 0,18-32-636 0 0,0 0 1 0 0,0 1-1 0 0,0-1 0 0 0,1 1 1 0 0,0-1-1 0 0,1 1 0 0 0,-1 0 1 0 0,1 0-1 0 0,0 0 0 0 0,1 0 1 0 0,0 0-1 0 0,0 0 1 0 0,0 0-1 0 0,1 0 0 0 0,0-1 1 0 0,0 1-1 0 0,1 0 0 0 0,0 0 1 0 0,0-1-1 0 0,1 1 0 0 0,-1-1 1 0 0,1 0-1 0 0,5 8 0 0 0,-7-13-175 0 0,0 0-1 0 0,0 0 1 0 0,0 1-1 0 0,0-1 1 0 0,0 0-1 0 0,0 0 0 0 0,1 0 1 0 0,-1 0-1 0 0,0 0 1 0 0,1 0-1 0 0,-1 0 1 0 0,0-1-1 0 0,1 1 0 0 0,-1-1 1 0 0,1 1-1 0 0,-1-1 1 0 0,1 1-1 0 0,0-1 0 0 0,-1 0 1 0 0,1 1-1 0 0,-1-1 1 0 0,1 0-1 0 0,-1 0 1 0 0,1 0-1 0 0,0-1 0 0 0,-1 1 1 0 0,1 0-1 0 0,-1 0 1 0 0,1-1-1 0 0,-1 1 0 0 0,1-1 1 0 0,-1 0-1 0 0,1 1 1 0 0,2-2-1 0 0,2-3-1346 0 0,1 1 0 0 0,0-1 0 0 0,-1 0 0 0 0,0 0 0 0 0,9-10 1 0 0,-3 2-3428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8:27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277 6 12851 0 0,'0'-1'192'0'0,"0"1"1"0"0,-1 0 0 0 0,1-1-1 0 0,0 1 1 0 0,0 0 0 0 0,-1-1-1 0 0,1 1 1 0 0,0 0 0 0 0,-1-1-1 0 0,1 1 1 0 0,0 0 0 0 0,-1 0-1 0 0,1 0 1 0 0,0-1 0 0 0,-1 1-1 0 0,1 0 1 0 0,-1 0-1 0 0,1 0 1 0 0,0 0 0 0 0,-1-1-1 0 0,1 1 1 0 0,-1 0 0 0 0,1 0-1 0 0,-1 0 1 0 0,1 0 0 0 0,0 0-1 0 0,-1 0 1 0 0,1 0 0 0 0,-1 0-1 0 0,1 1 1 0 0,-1-1 0 0 0,1 0-1 0 0,0 0 1 0 0,-1 0 0 0 0,1 0-1 0 0,-1 0 1 0 0,1 1-1 0 0,0-1 1 0 0,-1 0 0 0 0,1 1-1 0 0,-18 20 1929 0 0,-8 32-1506 0 0,25-52-376 0 0,-19 45 615 0 0,-36 95 639 0 0,51-125-1436 0 0,0 1 0 0 0,1 0 0 0 0,1 0 0 0 0,1 1 1 0 0,0-1-1 0 0,1 24 0 0 0,1-37-86 0 0,1 0 1 0 0,-1 0-1 0 0,1 0 0 0 0,0 0 0 0 0,0 0 1 0 0,0 0-1 0 0,0 0 0 0 0,1 0 0 0 0,0 0 1 0 0,0-1-1 0 0,0 1 0 0 0,4 5 1 0 0,-2-14-229 0 0,-1 0 0 0 0,0 0 0 0 0,0 0 1 0 0,0 0-1 0 0,4-9 0 0 0,-6 9-113 0 0,1 0 0 0 0,-1 0 0 0 0,0 0 0 0 0,0 0 0 0 0,0-1-1 0 0,-1 1 1 0 0,1 0 0 0 0,-1 0 0 0 0,-1-1 0 0 0,1 1 0 0 0,-1 0-1 0 0,0-1 1 0 0,-2-6 0 0 0,3 11 342 0 0,-1-1-1 0 0,0 0 1 0 0,1 1-1 0 0,-1-1 1 0 0,0 0 0 0 0,0 1-1 0 0,0-1 1 0 0,0 1-1 0 0,0-1 1 0 0,0 1-1 0 0,0-1 1 0 0,0 1-1 0 0,-1 0 1 0 0,1 0 0 0 0,0 0-1 0 0,-1 0 1 0 0,1 0-1 0 0,-1 0 1 0 0,1 0-1 0 0,-1 0 1 0 0,0 0 0 0 0,1 1-1 0 0,-1-1 1 0 0,0 1-1 0 0,0-1 1 0 0,1 1-1 0 0,-1-1 1 0 0,0 1-1 0 0,0 0 1 0 0,0 0 0 0 0,1 0-1 0 0,-1 0 1 0 0,0 1-1 0 0,0-1 1 0 0,1 0-1 0 0,-1 1 1 0 0,0-1 0 0 0,0 1-1 0 0,1-1 1 0 0,-4 2-1 0 0,-3 2 432 0 0,0 0 0 0 0,0 1 0 0 0,1 0 0 0 0,-1 0 0 0 0,1 1 0 0 0,0 0 0 0 0,0 0 0 0 0,1 0 0 0 0,0 1 0 0 0,-8 10 0 0 0,12-15-356 0 0,0 0 1 0 0,1 1 0 0 0,-1-1 0 0 0,1 0 0 0 0,-1 1 0 0 0,1 0 0 0 0,0-1-1 0 0,0 1 1 0 0,0-1 0 0 0,0 1 0 0 0,1 0 0 0 0,-1 0 0 0 0,1 0-1 0 0,-1-1 1 0 0,1 1 0 0 0,0 0 0 0 0,0 0 0 0 0,0 0 0 0 0,1 0 0 0 0,-1-1-1 0 0,1 1 1 0 0,-1 0 0 0 0,1 0 0 0 0,0-1 0 0 0,0 1 0 0 0,0 0-1 0 0,0-1 1 0 0,1 1 0 0 0,-1-1 0 0 0,1 0 0 0 0,0 1 0 0 0,-1-1 0 0 0,1 0-1 0 0,0 0 1 0 0,0 0 0 0 0,4 3 0 0 0,-2-3-204 0 0,1 1-1 0 0,-1-1 1 0 0,1 0 0 0 0,0-1 0 0 0,0 1-1 0 0,0-1 1 0 0,0 0 0 0 0,0 0-1 0 0,0 0 1 0 0,0-1 0 0 0,0 1 0 0 0,0-1-1 0 0,0 0 1 0 0,0-1 0 0 0,0 0 0 0 0,0 1-1 0 0,6-3 1 0 0,13-3-3490 0 0,0-1 0 0 0,24-11-1 0 0,-43 16 2773 0 0,16-7-5407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3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14915 0 0,'-3'4'834'0'0,"1"0"-1"0"0,0 0 1 0 0,0 1-1 0 0,0-1 1 0 0,1 0-1 0 0,0 1 1 0 0,-2 5-1 0 0,2-4-400 0 0,1 0 0 0 0,-1 0 0 0 0,1 0 0 0 0,0 0 0 0 0,2 11 0 0 0,-1-13-565 0 0,0 0 1 0 0,0 0-1 0 0,0 0 0 0 0,1 0 0 0 0,-1 0 1 0 0,1-1-1 0 0,0 1 0 0 0,0-1 0 0 0,3 4 0 0 0,-3-4-206 0 0,-1-1-1 0 0,1 0 1 0 0,0 0-1 0 0,1 0 0 0 0,-1-1 1 0 0,0 1-1 0 0,0 0 0 0 0,1-1 1 0 0,-1 0-1 0 0,1 1 0 0 0,-1-1 1 0 0,1 0-1 0 0,0 0 0 0 0,2 0 1 0 0,-3-1-292 0 0,-1 0 1 0 0,1 1-1 0 0,0-1 1 0 0,-1 0-1 0 0,1-1 1 0 0,-1 1 0 0 0,1 0-1 0 0,0 0 1 0 0,-1-1-1 0 0,1 1 1 0 0,-1-1-1 0 0,3 0 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8:27.9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19 11250 0 0,'-12'-9'2177'0'0,"5"3"3413"0"0,23 4-2750 0 0,50 1-2101 0 0,49 0-1752 0 0,-99 2-2313 0 0,0 1 0 0 0,25 7 0 0 0,-33-6 447 0 0</inkml:trace>
  <inkml:trace contextRef="#ctx0" brushRef="#br0" timeOffset="0.31">109 128 12939 0 0,'-14'-8'4297'0'0,"14"3"-1523"0"0,24 1-756 0 0,-6 3-2305 0 0,58-4-3567 0 0,-15 2-4675 0 0,-43 2 2572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8:28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3 12699 0 0,'-3'-3'4976'0'0,"-2"9"-1832"0"0,-9 25-677 0 0,-11 43-1109 0 0,20-54-1006 0 0,-8 24 7 0 0,2 0 1 0 0,2 1-1 0 0,-7 90 1 0 0,18-120-822 0 0,4-4-3389 0 0,-6-10 3489 0 0,1-1 1 0 0,0 1 0 0 0,0-1 0 0 0,-1 1-1 0 0,1-1 1 0 0,0 1 0 0 0,0-1-1 0 0,-1 0 1 0 0,1 1 0 0 0,0-1 0 0 0,0 0-1 0 0,0 0 1 0 0,0 0 0 0 0,0 0-1 0 0,-1 0 1 0 0,1 0 0 0 0,0 0 0 0 0,0 0-1 0 0,0 0 1 0 0,0 0 0 0 0,0 0-1 0 0,-1 0 1 0 0,1 0 0 0 0,0-1 0 0 0,0 1-1 0 0,0 0 1 0 0,-1-1 0 0 0,1 1-1 0 0,0-1 1 0 0,0 1 0 0 0,0-1 0 0 0,8-5-6150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8:28.7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8 15307 0 0,'0'-1'171'0'0,"-1"1"-1"0"0,1-1 0 0 0,-1 1 0 0 0,1-1 1 0 0,-1 1-1 0 0,1-1 0 0 0,-1 1 0 0 0,1 0 1 0 0,-1-1-1 0 0,1 1 0 0 0,-1 0 0 0 0,1-1 1 0 0,-1 1-1 0 0,0 0 0 0 0,1 0 0 0 0,-1-1 1 0 0,0 1-1 0 0,1 0 0 0 0,-1 0 0 0 0,0 0 1 0 0,1 0-1 0 0,-1 0 0 0 0,0 0 0 0 0,1 0 1 0 0,-1 0-1 0 0,0 0 0 0 0,1 0 0 0 0,-1 0 1 0 0,1 1-1 0 0,-1-1 0 0 0,0 0 0 0 0,1 0 1 0 0,-1 1-1 0 0,-16 19 445 0 0,2 6 6 0 0,0 0 0 0 0,2 1 0 0 0,1 1 1 0 0,-12 38-1 0 0,19-48-544 0 0,1 0 1 0 0,1 0-1 0 0,0 0 1 0 0,1 1-1 0 0,1-1 1 0 0,1 1 0 0 0,1-1-1 0 0,3 24 1 0 0,-3-35-85 0 0,1-1 1 0 0,0 1-1 0 0,0 0 1 0 0,0-1 0 0 0,1 0-1 0 0,0 0 1 0 0,0 0-1 0 0,1 0 1 0 0,0 0-1 0 0,5 6 1 0 0,-7-9 6 0 0,0-1-1 0 0,0-1 1 0 0,0 1 0 0 0,0 0 0 0 0,0 0-1 0 0,0-1 1 0 0,0 1 0 0 0,1-1 0 0 0,-1 1-1 0 0,1-1 1 0 0,-1 0 0 0 0,1 0-1 0 0,-1 0 1 0 0,1-1 0 0 0,-1 1 0 0 0,1 0-1 0 0,0-1 1 0 0,-1 0 0 0 0,1 0 0 0 0,0 0-1 0 0,-1 0 1 0 0,1 0 0 0 0,0 0-1 0 0,0-1 1 0 0,-1 1 0 0 0,1-1 0 0 0,-1 0-1 0 0,5-1 1 0 0,0-1-2 0 0,0-1-1 0 0,0-1 1 0 0,0 1 0 0 0,-1-1-1 0 0,1 0 1 0 0,-1 0-1 0 0,0-1 1 0 0,-1 0 0 0 0,9-11-1 0 0,-10 13 5 0 0,-2 0-1 0 0,1 0 0 0 0,0-1 1 0 0,-1 1-1 0 0,0-1 1 0 0,0 1-1 0 0,0-1 0 0 0,-1 0 1 0 0,1 1-1 0 0,-1-1 1 0 0,0 0-1 0 0,-1 0 0 0 0,1 0 1 0 0,-1 0-1 0 0,0 0 1 0 0,0 0-1 0 0,-1-6 0 0 0,0 9-9 0 0,0 0 0 0 0,0 0 0 0 0,0 0-1 0 0,0 0 1 0 0,0 0 0 0 0,0 0 0 0 0,-1 1-1 0 0,1-1 1 0 0,0 0 0 0 0,-1 1 0 0 0,0-1 0 0 0,1 1-1 0 0,-1 0 1 0 0,0-1 0 0 0,0 1 0 0 0,1 0-1 0 0,-1 0 1 0 0,0 0 0 0 0,0 0 0 0 0,0 1-1 0 0,-1-1 1 0 0,1 0 0 0 0,0 1 0 0 0,0 0-1 0 0,0-1 1 0 0,0 1 0 0 0,0 0 0 0 0,-1 0-1 0 0,1 0 1 0 0,0 0 0 0 0,-2 1 0 0 0,-9 0-79 0 0,1 0 0 0 0,0 1 0 0 0,-24 7 1 0 0,28-7-594 0 0,0 1 0 0 0,1 0 1 0 0,-1 0-1 0 0,-10 7 0 0 0,-10 13-9843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8:59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17 10890 0 0,'-6'-16'8213'0'0,"9"20"-10376"0"0,4 7-4532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8:59.7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28 14603 0 0,'-14'-8'3129'0'0,"0"2"-2193"0"0,1 2-352 0 0,0-1-144 0 0,4 3 88 0 0,4 1-104 0 0,1-1-280 0 0,2 2 8 0 0,1 0-136 0 0,13 6-8833 0 0,-6-1 6808 0 0,3 0-4640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00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 1 11418 0 0,'-1'0'352'0'0,"-1"0"0"0"0,1 1-1 0 0,-1-1 1 0 0,1 1-1 0 0,-1 0 1 0 0,1 0-1 0 0,0-1 1 0 0,-1 1 0 0 0,1 0-1 0 0,0 0 1 0 0,0 0-1 0 0,0 0 1 0 0,0 1-1 0 0,0-1 1 0 0,0 0 0 0 0,-1 2-1 0 0,-18 26-299 0 0,16-22 528 0 0,-66 99 1607 0 0,25-41-1672 0 0,-60 119-1 0 0,98-164-2014 0 0,19-27-3660 0 0,29-38-1595 0 0,-28 31 1768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01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254 2 13643 0 0,'-1'0'154'0'0,"0"0"1"0"0,0 0-1 0 0,0-1 1 0 0,0 1-1 0 0,0 0 1 0 0,0 0-1 0 0,0 0 1 0 0,0 0-1 0 0,0 0 1 0 0,0 0-1 0 0,0 0 1 0 0,0 1-1 0 0,0-1 1 0 0,0 0-1 0 0,0 0 1 0 0,0 1-1 0 0,0-1 1 0 0,0 1-1 0 0,0-1 1 0 0,0 1-1 0 0,0-1 1 0 0,0 1-1 0 0,0 0 1 0 0,1-1-1 0 0,-1 1 1 0 0,0 0-1 0 0,1-1 1 0 0,-1 1-1 0 0,0 0 1 0 0,1 0-1 0 0,-2 1 1 0 0,-24 37-285 0 0,19-26 564 0 0,-8 7-413 0 0,-2 8 41 0 0,-2-2 0 0 0,-1 0 0 0 0,-1-2 0 0 0,-1 0 0 0 0,-28 24 0 0 0,36-38-63 0 0,1 1 1 0 0,15-10 2 0 0,-1-1 0 0 0,0 1-1 0 0,1-1 1 0 0,-1 1-1 0 0,0-1 1 0 0,1 0 0 0 0,-1 0-1 0 0,0 0 1 0 0,1 0 0 0 0,-1 0-1 0 0,1 0 1 0 0,-1 0 0 0 0,0 0-1 0 0,1 0 1 0 0,1-1-1 0 0,23-3 27 0 0,0-1-1 0 0,0-1 0 0 0,46-18 0 0 0,-49 16-42 0 0,144-46-224 0 0,-174 66 19 0 0,-9 15-2975 0 0,10-14-5722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01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4 15435 0 0,'-2'-1'334'0'0,"0"0"-1"0"0,0 1 1 0 0,0 0-1 0 0,0-1 1 0 0,0 1-1 0 0,0 0 1 0 0,0 0-1 0 0,0 0 1 0 0,-1 0-1 0 0,1 0 1 0 0,0 0-1 0 0,0 1 1 0 0,0-1-1 0 0,0 1 1 0 0,0-1-1 0 0,0 1 0 0 0,1 0 1 0 0,-1 0-1 0 0,-4 2 1 0 0,3 0-75 0 0,0-1-1 0 0,0 1 1 0 0,0 1-1 0 0,0-1 1 0 0,0 0-1 0 0,0 1 1 0 0,1-1 0 0 0,-1 1-1 0 0,-1 4 1 0 0,-4 10 50 0 0,1 0 0 0 0,1 0-1 0 0,-6 27 1 0 0,11-40-99 0 0,-8 32-136 0 0,-20 98 930 0 0,26-118-1571 0 0,2 0 0 0 0,0 0 1 0 0,0 1-1 0 0,2-1 0 0 0,4 31 0 0 0,-5-47 98 0 0,0 1 0 0 0,0-1 1 0 0,1 1-1 0 0,-1 0 0 0 0,1-1 0 0 0,-1 1 0 0 0,1-1 0 0 0,0 0 1 0 0,0 1-1 0 0,-1-1 0 0 0,1 1 0 0 0,0-1 0 0 0,0 0 0 0 0,0 0 1 0 0,0 0-1 0 0,1 1 0 0 0,-1-1 0 0 0,0 0 0 0 0,0 0 1 0 0,1-1-1 0 0,-1 1 0 0 0,0 0 0 0 0,1 0 0 0 0,-1-1 0 0 0,1 1 1 0 0,-1 0-1 0 0,1-1 0 0 0,-1 0 0 0 0,1 1 0 0 0,0-1 0 0 0,-1 0 1 0 0,4 0-1 0 0,3-1-4888 0 0</inkml:trace>
  <inkml:trace contextRef="#ctx0" brushRef="#br0" timeOffset="1">289 470 15259 0 0,'-11'-4'7530'0'0,"-2"9"-5312"0"0,1 3-5611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02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0 10394 0 0,'-5'29'8507'0'0,"-31"96"-5535"0"0,24-89-2322 0 0,5-17-422 0 0,1 1-1 0 0,0 0 1 0 0,2 1-1 0 0,0-1 0 0 0,0 22 1 0 0,9-62-706 0 0,2-1 0 0 0,11-24 0 0 0,-11 28 195 0 0,1 1 0 0 0,0-1 1 0 0,1 2-1 0 0,1-1 0 0 0,0 1 0 0 0,1 1 0 0 0,1 0 0 0 0,0 0 0 0 0,22-18 1 0 0,-33 31 294 0 0,1 0 1 0 0,-1 0 0 0 0,0 0 0 0 0,0 0 0 0 0,0 0 0 0 0,1 1 0 0 0,-1-1 0 0 0,0 1 0 0 0,1-1 0 0 0,-1 1 0 0 0,1-1 0 0 0,-1 1 0 0 0,0 0 0 0 0,1-1-1 0 0,-1 1 1 0 0,1 0 0 0 0,-1 0 0 0 0,1 0 0 0 0,-1 0 0 0 0,1 0 0 0 0,2 1 0 0 0,-3 0 38 0 0,0 0 0 0 0,0 0 0 0 0,0-1 0 0 0,0 1 0 0 0,0 0-1 0 0,0 0 1 0 0,0 0 0 0 0,-1 0 0 0 0,1 0 0 0 0,0 1 0 0 0,0-1 0 0 0,-1 0 0 0 0,1 0 0 0 0,-1 0 0 0 0,1 1-1 0 0,-1-1 1 0 0,0 0 0 0 0,1 3 0 0 0,0 3 131 0 0,0 0-1 0 0,-1 1 1 0 0,0-1-1 0 0,0 1 0 0 0,0-1 1 0 0,-1 0-1 0 0,-2 9 1 0 0,-4 7 31 0 0,-1-1-1 0 0,-1 0 1 0 0,-18 30 0 0 0,12-21-57 0 0,32-64-1376 0 0,1 0 1 0 0,2 1 0 0 0,26-31 0 0 0,-40 56 1179 0 0,1-1 1 0 0,0 1-1 0 0,0 1 1 0 0,1-1 0 0 0,0 1-1 0 0,11-7 1 0 0,-17 12 116 0 0,-1 0 1 0 0,1 1-1 0 0,-1-1 1 0 0,1 0-1 0 0,0 1 1 0 0,0-1-1 0 0,-1 1 1 0 0,1-1-1 0 0,0 1 1 0 0,0 0-1 0 0,0 0 1 0 0,-1 0-1 0 0,1 0 1 0 0,0 0-1 0 0,0 0 1 0 0,0 0-1 0 0,2 1 1 0 0,-3 0 61 0 0,1 0 1 0 0,-1 0 0 0 0,1 0-1 0 0,-1 1 1 0 0,0-1 0 0 0,1 0 0 0 0,-1 0-1 0 0,0 1 1 0 0,0-1 0 0 0,0 1 0 0 0,0-1-1 0 0,0 1 1 0 0,0-1 0 0 0,0 1-1 0 0,-1 0 1 0 0,1 0 0 0 0,0-1 0 0 0,-1 1-1 0 0,0 0 1 0 0,1 0 0 0 0,-1 2-1 0 0,1 4 109 0 0,-1 0 0 0 0,1 0 0 0 0,-2 0 0 0 0,1 0 0 0 0,-1 0 0 0 0,-1 0 0 0 0,-3 15 0 0 0,-4 17-824 0 0,9-35-124 0 0,-1 0 1 0 0,1 0-1 0 0,0 1 1 0 0,0-1-1 0 0,2 8 1 0 0,-2-12 196 0 0,0 0 1 0 0,1 0-1 0 0,-1-1 1 0 0,0 1-1 0 0,0 0 1 0 0,1 0-1 0 0,-1-1 1 0 0,0 1 0 0 0,1 0-1 0 0,-1-1 1 0 0,1 1-1 0 0,-1 0 1 0 0,1-1-1 0 0,1 2-1004 0 0,-2-2 1005 0 0,1 1-1 0 0,0 0 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02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12 17916 0 0,'-7'-4'1348'0'0,"-8"-3"3056"0"0,22 23-3592 0 0,18 21-3496 0 0,-18-27-371 0 0,1-1 0 0 0,0 0 0 0 0,14 12-1 0 0,-9-12-3062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3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86 14531 0 0,'-1'0'292'0'0,"0"0"0"0"0,1-1 0 0 0,-1 1 0 0 0,0 0 0 0 0,0 0 0 0 0,0-1 0 0 0,0 1 0 0 0,1 0 0 0 0,-1-1 0 0 0,0 1 0 0 0,0-1 0 0 0,1 1 0 0 0,-1-1 0 0 0,0 1 0 0 0,1-1 0 0 0,-1 0 0 0 0,0 1 0 0 0,1-1 0 0 0,-2-1 0 0 0,17-2 2443 0 0,6-1-3115 0 0,64-27-263 0 0,-61 21-2703 0 0,46-13-1 0 0,-75 35 8457 0 0,-6 25-2482 0 0,4-14-1520 0 0,3-10-749 0 0,0 1 0 0 0,1-1 1 0 0,1 0-1 0 0,0 1 0 0 0,0 25 0 0 0,2-28-1067 0 0,1 0 0 0 0,0-1 0 0 0,1 1 1 0 0,6 18-1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03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 13627 0 0,'-5'2'328'0'0,"-1"1"1"0"0,1-1-1 0 0,0 1 1 0 0,0 1-1 0 0,0-1 0 0 0,0 1 1 0 0,0 0-1 0 0,1 0 1 0 0,-1 0-1 0 0,1 1 0 0 0,0-1 1 0 0,1 1-1 0 0,-1 0 1 0 0,1 0-1 0 0,0 0 1 0 0,0 1-1 0 0,0-1 0 0 0,1 1 1 0 0,0-1-1 0 0,0 1 1 0 0,1 0-1 0 0,-1 0 0 0 0,0 6 1 0 0,1-3-468 0 0,1 1-1 0 0,0-1 1 0 0,0 0 0 0 0,1 0 0 0 0,0 0-1 0 0,1 0 1 0 0,-1 0 0 0 0,2 0 0 0 0,-1 0-1 0 0,1 0 1 0 0,1-1 0 0 0,0 1 0 0 0,0-1-1 0 0,8 12 1 0 0,11 7-3612 0 0,-22-26 3241 0 0,1 0 0 0 0,-1 0 0 0 0,1 1 1 0 0,0-1-1 0 0,0 0 0 0 0,0-1 1 0 0,0 1-1 0 0,-1 0 0 0 0,1 0 1 0 0,0-1-1 0 0,0 1 0 0 0,0-1 0 0 0,0 0 1 0 0,4 1-1 0 0,2-2-4520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03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259 8 14739 0 0,'0'0'201'0'0,"0"-1"0"0"0,-1 1 0 0 0,1-1 0 0 0,-1 0 0 0 0,1 1 0 0 0,-1-1 0 0 0,0 1 0 0 0,1-1 0 0 0,-1 1 0 0 0,1 0 0 0 0,-1-1 0 0 0,0 1 0 0 0,1 0 0 0 0,-1-1 0 0 0,0 1 0 0 0,0 0 0 0 0,1 0 0 0 0,-1 0 0 0 0,0-1 0 0 0,0 1 0 0 0,1 0 0 0 0,-1 0 0 0 0,0 0 0 0 0,0 0 0 0 0,1 0-1 0 0,-1 1 1 0 0,0-1 0 0 0,0 0 0 0 0,1 0 0 0 0,-1 0 0 0 0,0 1 0 0 0,0-1 0 0 0,-1 2-36 0 0,1-1-1 0 0,-1 1 0 0 0,1-1 1 0 0,0 1-1 0 0,0-1 0 0 0,-1 1 1 0 0,1 0-1 0 0,0 0 0 0 0,1 0 1 0 0,-1 0-1 0 0,-1 3 0 0 0,-2 11-157 0 0,0 0 1 0 0,-2 23-1 0 0,5-32 525 0 0,0-1-485 0 0,-12 137 560 0 0,12-125-683 0 0,2 0-1 0 0,0 0 0 0 0,1 0 0 0 0,1 0 0 0 0,10 33 0 0 0,-16-56-293 0 0,0 0-1 0 0,0-1 1 0 0,0 1-1 0 0,0 1 0 0 0,-1-1 1 0 0,0 0-1 0 0,0 1 0 0 0,0 0 1 0 0,-1 0-1 0 0,-8-6 0 0 0,9 7 378 0 0,0 0 0 0 0,0 1-1 0 0,0 0 1 0 0,0 0-1 0 0,0 0 1 0 0,0 0-1 0 0,0 1 1 0 0,-1-1-1 0 0,1 1 1 0 0,-1 0-1 0 0,1 1 1 0 0,-1-1-1 0 0,1 1 1 0 0,-1 0 0 0 0,1 0-1 0 0,-1 0 1 0 0,1 1-1 0 0,-1-1 1 0 0,-7 3-1 0 0,8-1 102 0 0,-1 0-1 0 0,1 1 1 0 0,-1-1-1 0 0,1 1 1 0 0,0 0-1 0 0,0 0 1 0 0,1 1-1 0 0,-1-1 0 0 0,1 1 1 0 0,0 0-1 0 0,-1-1 1 0 0,1 2-1 0 0,1-1 1 0 0,-1 0-1 0 0,1 0 1 0 0,0 1-1 0 0,-3 6 1 0 0,4-9-89 0 0,0 0 1 0 0,1 0 0 0 0,-1 1-1 0 0,0-1 1 0 0,1 0-1 0 0,0 0 1 0 0,-1 1 0 0 0,1-1-1 0 0,0 0 1 0 0,0 0 0 0 0,0 1-1 0 0,1-1 1 0 0,-1 0-1 0 0,0 0 1 0 0,1 1 0 0 0,0-1-1 0 0,-1 0 1 0 0,1 0-1 0 0,0 0 1 0 0,0 0 0 0 0,0 0-1 0 0,0 0 1 0 0,0 0 0 0 0,1 0-1 0 0,-1 0 1 0 0,1-1-1 0 0,-1 1 1 0 0,1 0 0 0 0,0-1-1 0 0,-1 1 1 0 0,1-1 0 0 0,0 0-1 0 0,0 0 1 0 0,0 1-1 0 0,0-1 1 0 0,0 0 0 0 0,0-1-1 0 0,0 1 1 0 0,4 1 0 0 0,-2-1 8 0 0,1-1 1 0 0,-1 1-1 0 0,1-1 1 0 0,0 1 0 0 0,-1-1-1 0 0,1-1 1 0 0,-1 1-1 0 0,1-1 1 0 0,-1 1 0 0 0,1-1-1 0 0,-1-1 1 0 0,1 1-1 0 0,-1-1 1 0 0,0 1 0 0 0,7-5-1 0 0,7-4-1060 0 0,-1-1 0 0 0,21-18 1 0 0,2 0-9037 0 0,-32 25 3591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05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450 2 8730 0 0,'0'-1'11388'0'0,"-33"31"-9828"0"0,-9 4-1182 0 0,-2-3 0 0 0,-2-1 1 0 0,-1-3-1 0 0,-98 43 0 0 0,113-58-164 0 0,20-8-91 0 0,1 0 0 0 0,0 1 0 0 0,-16 9 0 0 0,76 0-476 0 0,1-5 394 0 0,-7-1 4 0 0,1 1 0 0 0,66 25 0 0 0,-66-10 330 0 0,-15-7-5552 0 0,-28-17 4430 0 0,1 0-1 0 0,-1 1 1 0 0,1-1-1 0 0,-1 0 1 0 0,1 0-1 0 0,-1 0 1 0 0,1 0-1 0 0,-1 0 1 0 0,1-1-1 0 0,-1 1 1 0 0,1 0-1 0 0,-1-1 1 0 0,3 0-1 0 0,3-2-4962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06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35 557 12435 0 0,'-1'-1'382'0'0,"-1"0"1"0"0,1 0 0 0 0,-1 1 0 0 0,0-1 0 0 0,1 0 0 0 0,0-1 0 0 0,-1 1-1 0 0,1 0 1 0 0,-1 0 0 0 0,1 0 0 0 0,0-1 0 0 0,0 1 0 0 0,0-1-1 0 0,0 1 1 0 0,0-1 0 0 0,-1-2 0 0 0,0-1-62 0 0,0-1 0 0 0,0 1 1 0 0,1 0-1 0 0,0 0 0 0 0,-1-10 0 0 0,1-7-607 0 0,4-45 0 0 0,-2 53 762 0 0,2-34-319 0 0,2 0 0 0 0,3 0 0 0 0,1 0 0 0 0,3 1 0 0 0,21-57 1 0 0,-32 102-125 0 0,13-26 306 0 0,-14 27-306 0 0,1 0 0 0 0,0 0 1 0 0,-1 0-1 0 0,1 0 0 0 0,0 0 0 0 0,0 0 0 0 0,0 0 1 0 0,0 0-1 0 0,-1 0 0 0 0,2 0 0 0 0,-1 0 0 0 0,0 1 0 0 0,0-1 1 0 0,0 0-1 0 0,0 1 0 0 0,0-1 0 0 0,0 1 0 0 0,1-1 1 0 0,1 0-1 0 0,-2 2 35 0 0,0 0 1 0 0,1-1-1 0 0,-1 1 0 0 0,0 0 1 0 0,0 0-1 0 0,0 0 1 0 0,0 0-1 0 0,0 0 0 0 0,0 0 1 0 0,0 0-1 0 0,-1 0 1 0 0,1 0-1 0 0,0 1 0 0 0,0-1 1 0 0,-1 0-1 0 0,2 3 1 0 0,9 23 722 0 0,1 15-197 0 0,-2 1 1 0 0,-2 1 0 0 0,3 52 0 0 0,12 59-124 0 0,-20-136-467 0 0,-2-13-62 0 0,-1 0 0 0 0,1-1 0 0 0,0 1-1 0 0,1 0 1 0 0,0-1 0 0 0,0 1 0 0 0,0-1 0 0 0,0 1 0 0 0,1-1 0 0 0,4 6 0 0 0,-7-35-11108 0 0,0 14 7209 0 0,0-2-3393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06.4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45 10778 0 0,'-15'-9'6942'0'0,"-25"-19"-666"0"0,80 25-6548 0 0,-20 3-257 0 0,59 0-4561 0 0,0-3-3950 0 0,-54 1 3120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06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11 13715 0 0,'-10'-3'1061'0'0,"-1"1"1"0"0,0 0-1 0 0,1 0 0 0 0,-1 1 1 0 0,-14 1 627 0 0,62 1-449 0 0,73 4-3039 0 0,-74-2-2395 0 0,1 1-4117 0 0,-31-4 3433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07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 11554 0 0,'-3'0'390'0'0,"-1"0"0"0"0,1 1-1 0 0,0-1 1 0 0,-1 1 0 0 0,1-1 0 0 0,0 1-1 0 0,0 0 1 0 0,0 1 0 0 0,0-1-1 0 0,0 0 1 0 0,0 1 0 0 0,0 0-1 0 0,0 0 1 0 0,0 0 0 0 0,-4 4-1 0 0,2-1-10 0 0,1 0 1 0 0,0 0-1 0 0,0 1 0 0 0,0-1 0 0 0,1 1 0 0 0,-1 0 0 0 0,-3 9 0 0 0,0 6 50 0 0,1 0-1 0 0,0 0 0 0 0,-4 40 0 0 0,7-36-334 0 0,2-1 0 0 0,0 0 0 0 0,2 0 0 0 0,0 0 0 0 0,2 0 0 0 0,8 36 0 0 0,-10-58-83 0 0,-1 1 0 0 0,1 0 0 0 0,0 0 0 0 0,0-1 0 0 0,0 1 0 0 0,1-1 0 0 0,-1 1 0 0 0,1-1-1 0 0,-1 0 1 0 0,1 1 0 0 0,0-1 0 0 0,0 0 0 0 0,0 0 0 0 0,0 0 0 0 0,4 3 0 0 0,-4-4 9 0 0,0-1 0 0 0,0 1-1 0 0,0 0 1 0 0,0 0 0 0 0,0-1-1 0 0,0 1 1 0 0,0-1 0 0 0,1 0-1 0 0,-1 0 1 0 0,0 0 0 0 0,0 0 0 0 0,0 0-1 0 0,1 0 1 0 0,-1 0 0 0 0,0-1-1 0 0,2 0 1 0 0,9-4 53 0 0,-1 0-1 0 0,1-1 1 0 0,-2-1 0 0 0,1 0 0 0 0,16-13-1 0 0,13-6-391 0 0,-33 22 50 0 0,-4 1-110 0 0,-1 1 0 0 0,1 1 0 0 0,0-1 0 0 0,-1 0-1 0 0,1 1 1 0 0,0 0 0 0 0,7-2 0 0 0,7 17-12420 0 0</inkml:trace>
  <inkml:trace contextRef="#ctx0" brushRef="#br0" timeOffset="1">297 45 14643 0 0,'-40'-36'7819'0'0,"64"34"-8040"0"0,-4 5-667 0 0,29 6-3771 0 0,-1 2-4073 0 0,-37-8 3587 0 0</inkml:trace>
  <inkml:trace contextRef="#ctx0" brushRef="#br0" timeOffset="2">451 132 9034 0 0,'-8'10'2956'0'0,"-16"22"3038"0"0,5 3-3361 0 0,18-31-2583 0 0,-1-1-1 0 0,1 1 0 0 0,0-1 0 0 0,0 1 0 0 0,1 0 1 0 0,-1-1-1 0 0,1 1 0 0 0,-1 0 0 0 0,1-1 1 0 0,0 1-1 0 0,1 0 0 0 0,-1-1 0 0 0,1 1 1 0 0,0 0-1 0 0,-1-1 0 0 0,2 1 0 0 0,-1-1 0 0 0,0 1 1 0 0,3 4-1 0 0,-1-3-538 0 0,0 0 0 0 0,0 0 0 0 0,1 0 0 0 0,-1 0 0 0 0,6 5 0 0 0,-7-9-120 0 0,0 1 0 0 0,0 0 1 0 0,0-1-1 0 0,0 0 0 0 0,0 1 0 0 0,0-1 0 0 0,0 0 0 0 0,0 0 0 0 0,0 0 0 0 0,1-1 0 0 0,-1 1 0 0 0,0 0 1 0 0,1-1-1 0 0,-1 1 0 0 0,5-1 0 0 0,3-1-4988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07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36 13955 0 0,'-4'-3'1112'0'0,"1"1"-596"0"0,1 1 0 0 0,-1-1-1 0 0,1 0 1 0 0,0 0 0 0 0,-1 0-1 0 0,1 0 1 0 0,0 0 0 0 0,0 0-1 0 0,0-1 1 0 0,0 1 0 0 0,-1-4-1 0 0,4 5-525 0 0,0 1 1 0 0,0-1-1 0 0,1 1 0 0 0,-1-1 0 0 0,0 1 0 0 0,0 0 0 0 0,0-1 1 0 0,1 1-1 0 0,-1 0 0 0 0,0 0 0 0 0,1 0 0 0 0,-1 0 1 0 0,0 0-1 0 0,0 0 0 0 0,1 0 0 0 0,-1 0 0 0 0,0 1 0 0 0,1-1 1 0 0,0 1-1 0 0,28 9-665 0 0,-23-8 357 0 0,3 2-56 0 0,0 0 0 0 0,0 0 0 0 0,0 1 0 0 0,-1 0 0 0 0,0 1 0 0 0,0 0 0 0 0,0 0 0 0 0,-1 1 0 0 0,0 0 0 0 0,9 10 0 0 0,-12-11 615 0 0,0 1-1 0 0,-1-1 1 0 0,0 1-1 0 0,0 0 1 0 0,-1 0 0 0 0,0 1-1 0 0,0-1 1 0 0,0 1 0 0 0,-1 0-1 0 0,0-1 1 0 0,-1 1 0 0 0,0 0-1 0 0,0 0 1 0 0,-1 12 0 0 0,0-15-25 0 0,1 13 466 0 0,-1 0 0 0 0,-1-1 0 0 0,-1 1 0 0 0,-1-1 0 0 0,-5 21 0 0 0,7-34-600 0 0,0 0-1 0 0,-1 0 0 0 0,0 0 0 0 0,0 0 1 0 0,0 0-1 0 0,0 0 0 0 0,-1-1 0 0 0,1 1 1 0 0,-1-1-1 0 0,0 0 0 0 0,0 0 0 0 0,0 0 1 0 0,-1 0-1 0 0,1 0 0 0 0,-1 0 1 0 0,1-1-1 0 0,-1 0 0 0 0,0 0 0 0 0,0 0 1 0 0,0 0-1 0 0,0-1 0 0 0,0 1 0 0 0,0-1 1 0 0,0 0-1 0 0,-1 0 0 0 0,-6 0 0 0 0,9-1-247 0 0,-33 1-1491 0 0,24-4-2079 0 0,0-1-3866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08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8 18572 0 0,'-9'-3'1592'0'0,"1"2"-776"0"0,-1-1-159 0 0,4 1 23 0 0,2 1-216 0 0,3 1-1080 0 0,2 1 232 0 0,-1 2-264 0 0,4 2-105 0 0,-2 1-439 0 0,3 0-520 0 0,2 1-385 0 0,-2 1-543 0 0,3 0 239 0 0,0-1-4408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08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 14187 0 0,'-68'3'8128'0'0,"110"2"-19702"0"0,-32-4 4818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4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68 16083 0 0,'-3'2'376'0'0,"0"1"0"0"0,0-1-1 0 0,0 1 1 0 0,1 0 0 0 0,-1-1-1 0 0,1 1 1 0 0,-1 1 0 0 0,1-1-1 0 0,0 0 1 0 0,0 0-1 0 0,1 1 1 0 0,-1-1 0 0 0,0 1-1 0 0,1 0 1 0 0,0-1 0 0 0,0 1-1 0 0,0 0 1 0 0,1 0 0 0 0,-1-1-1 0 0,1 7 1 0 0,0-7-324 0 0,0 0-1 0 0,1-1 1 0 0,-1 1 0 0 0,1-1 0 0 0,0 1-1 0 0,0-1 1 0 0,0 1 0 0 0,0-1 0 0 0,0 0-1 0 0,0 1 1 0 0,1-1 0 0 0,-1 0 0 0 0,1 0-1 0 0,0 0 1 0 0,-1 0 0 0 0,1 0 0 0 0,0 0-1 0 0,0-1 1 0 0,0 1 0 0 0,0 0 0 0 0,1-1-1 0 0,-1 0 1 0 0,0 1 0 0 0,1-1 0 0 0,-1 0-1 0 0,1 0 1 0 0,-1-1 0 0 0,1 1 0 0 0,-1 0-1 0 0,6 0 1 0 0,-2-1-30 0 0,0 0 1 0 0,1 0-1 0 0,-1 0 0 0 0,1-1 0 0 0,-1 0 0 0 0,0 0 1 0 0,1 0-1 0 0,-1-1 0 0 0,0 0 0 0 0,0 0 1 0 0,0-1-1 0 0,0 0 0 0 0,0 0 0 0 0,-1 0 1 0 0,1-1-1 0 0,-1 1 0 0 0,0-1 0 0 0,0-1 0 0 0,-1 1 1 0 0,7-7-1 0 0,-8 8-77 0 0,0-1 0 0 0,0 1 1 0 0,0-1-1 0 0,-1 1 0 0 0,0-1 1 0 0,1 0-1 0 0,-1 0 0 0 0,0 0 0 0 0,-1 0 1 0 0,1-1-1 0 0,-1 1 0 0 0,0 0 1 0 0,0-1-1 0 0,0 1 0 0 0,0 0 0 0 0,-1-1 1 0 0,0 1-1 0 0,0-1 0 0 0,0 1 0 0 0,0-1 1 0 0,-1 1-1 0 0,0-1 0 0 0,0 1 1 0 0,0 0-1 0 0,0-1 0 0 0,-1 1 0 0 0,0 0 1 0 0,1 0-1 0 0,-2 0 0 0 0,-2-5 1 0 0,4 8-67 0 0,-1 0 1 0 0,1 0 0 0 0,-1 0 0 0 0,1-1 0 0 0,-1 1 0 0 0,1 1-1 0 0,-1-1 1 0 0,0 0 0 0 0,1 0 0 0 0,-1 1 0 0 0,0-1 0 0 0,0 1-1 0 0,0-1 1 0 0,1 1 0 0 0,-1 0 0 0 0,0 0 0 0 0,0-1 0 0 0,0 1-1 0 0,0 1 1 0 0,0-1 0 0 0,1 0 0 0 0,-1 0 0 0 0,0 1 0 0 0,0-1-1 0 0,0 1 1 0 0,1 0 0 0 0,-1-1 0 0 0,0 1 0 0 0,-1 1 0 0 0,-7 2-2744 0 0,1 1 1 0 0,0 0 0 0 0,-15 11 0 0 0,15-10-3177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09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15 10786 0 0,'-8'-15'5224'0'0,"-1"16"-1790"0"0,-7 26-1090 0 0,10-16-2817 0 0,-51 88 1497 0 0,-41 77 198 0 0,87-157-837 0 0,4-8-786 0 0,53-67-16232 0 0,-39 48 12194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09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0 10010 0 0,'-2'10'7203'0'0,"-8"30"-4656"0"0,-68 127-848 0 0,77-166-1714 0 0,1-1-1 0 0,0 0 1 0 0,0 1-1 0 0,0-1 1 0 0,0 0-1 0 0,0 1 1 0 0,0-1-1 0 0,0 0 1 0 0,0 1-1 0 0,0-1 1 0 0,0 0-1 0 0,0 1 1 0 0,0-1 0 0 0,0 0-1 0 0,0 1 1 0 0,0-1-1 0 0,0 0 1 0 0,0 0-1 0 0,0 1 1 0 0,0-1-1 0 0,1 0 1 0 0,-1 1-1 0 0,0-1 1 0 0,0 0-1 0 0,0 1 1 0 0,0-1-1 0 0,1 0 1 0 0,-1 0-1 0 0,0 1 1 0 0,0-1-1 0 0,1 0 1 0 0,-1 1-1 0 0,16 3-119 0 0,24-5 199 0 0,-30 1-197 0 0,-6 0 159 0 0,0 0 0 0 0,0 0 0 0 0,-1 1-1 0 0,1-1 1 0 0,0 1 0 0 0,0 0 0 0 0,-1 0-1 0 0,1 0 1 0 0,-1 0 0 0 0,1 1 0 0 0,-1 0-1 0 0,1 0 1 0 0,-1-1 0 0 0,0 2-1 0 0,0-1 1 0 0,0 0 0 0 0,0 1 0 0 0,0-1-1 0 0,-1 1 1 0 0,4 4 0 0 0,-5-5 64 0 0,1 1 1 0 0,-1 0 0 0 0,0-1-1 0 0,0 1 1 0 0,0 0 0 0 0,0 0-1 0 0,0 0 1 0 0,-1 0-1 0 0,1 0 1 0 0,-1 0 0 0 0,0 0-1 0 0,0 0 1 0 0,0-1 0 0 0,0 1-1 0 0,0 0 1 0 0,-1 0-1 0 0,1 0 1 0 0,-1 0 0 0 0,0 0-1 0 0,0 0 1 0 0,0 0 0 0 0,0-1-1 0 0,-1 1 1 0 0,1 0-1 0 0,-1-1 1 0 0,-2 4 0 0 0,-2 4 105 0 0,2-3-173 0 0,0-1-1 0 0,0-1 1 0 0,0 1-1 0 0,-1 0 0 0 0,0-1 1 0 0,-8 8-1 0 0,12-13-190 0 0,1 0 0 0 0,0 0-1 0 0,0 0 1 0 0,-1 0 0 0 0,1 0-1 0 0,0 0 1 0 0,0 0 0 0 0,-1 0 0 0 0,1 0-1 0 0,0 0 1 0 0,0 0 0 0 0,-1 0-1 0 0,1 0 1 0 0,0 0 0 0 0,0 0-1 0 0,-1 0 1 0 0,1 0 0 0 0,0 0 0 0 0,0 0-1 0 0,0-1 1 0 0,-1 1 0 0 0,1 0-1 0 0,0 0 1 0 0,0 0 0 0 0,0 0 0 0 0,-2-2-1347 0 0,2 2 1347 0 0,0 0-1 0 0,0-1 1 0 0,0 1 0 0 0,0 0-1 0 0,0 0 1 0 0,0-1 0 0 0,0 1 0 0 0,0 0-1 0 0,0 0 1 0 0,0-1 0 0 0,0 1-1 0 0,-3-16-5551 0 0,3 13 4582 0 0,-2-9-4986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10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46 13387 0 0,'0'0'203'0'0,"-1"0"-1"0"0,1 0 1 0 0,-1 0-1 0 0,1 0 1 0 0,0-1 0 0 0,-1 1-1 0 0,1 0 1 0 0,-1 0 0 0 0,1-1-1 0 0,-1 1 1 0 0,1 0 0 0 0,0-1-1 0 0,-1 1 1 0 0,1 0 0 0 0,0-1-1 0 0,-1 1 1 0 0,1-1-1 0 0,0 1 1 0 0,0 0 0 0 0,-1-1-1 0 0,1 1 1 0 0,0-1 0 0 0,0 1-1 0 0,0-1 1 0 0,0 1 0 0 0,-1-1-1 0 0,1 0 1 0 0,13-3 1977 0 0,4 1-1936 0 0,18-6-612 0 0,64-7 1 0 0,-54 13-3487 0 0,1 3-3661 0 0,-32 1 1575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10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307 108 11226 0 0,'1'-4'8370'0'0,"-3"-7"-4395"0"0,-4-5-4408 0 0,0 0 0 0 0,-10-19-1 0 0,15 33 371 0 0,0 1 0 0 0,0-1 0 0 0,-1 0-1 0 0,1 0 1 0 0,-1 1 0 0 0,1-1 0 0 0,-1 1-1 0 0,1-1 1 0 0,-1 1 0 0 0,0 0 0 0 0,0-1-1 0 0,0 1 1 0 0,0 0 0 0 0,0 0 0 0 0,0 0 0 0 0,0 1-1 0 0,0-1 1 0 0,0 0 0 0 0,0 1 0 0 0,0 0-1 0 0,-4-1 1 0 0,2 1-2 0 0,-1 1 0 0 0,1-1 0 0 0,0 1 0 0 0,-1 0-1 0 0,1 0 1 0 0,0 0 0 0 0,0 1 0 0 0,0 0 0 0 0,0-1 0 0 0,-5 4 0 0 0,-6 5 161 0 0,1 0 1 0 0,0 1 0 0 0,1 1-1 0 0,-16 17 1 0 0,17-16 66 0 0,0 1 0 0 0,1 0 1 0 0,1 1-1 0 0,0 1 0 0 0,-10 22 0 0 0,16-28-95 0 0,0 0 0 0 0,0 0 1 0 0,1 0-1 0 0,0 0 0 0 0,1 0 0 0 0,0 0 1 0 0,1 1-1 0 0,0-1 0 0 0,0 1 1 0 0,2 18-1 0 0,-1-27-61 0 0,1 1 1 0 0,-1 0 0 0 0,1 0-1 0 0,0 0 1 0 0,-1 0-1 0 0,1-1 1 0 0,0 1-1 0 0,1 0 1 0 0,-1-1 0 0 0,0 1-1 0 0,1-1 1 0 0,0 1-1 0 0,-1-1 1 0 0,1 0 0 0 0,0 1-1 0 0,0-1 1 0 0,0 0-1 0 0,1 0 1 0 0,-1-1-1 0 0,0 1 1 0 0,1 0 0 0 0,-1-1-1 0 0,1 1 1 0 0,-1-1-1 0 0,1 0 1 0 0,0 0 0 0 0,0 0-1 0 0,-1 0 1 0 0,1-1-1 0 0,0 1 1 0 0,0-1-1 0 0,0 1 1 0 0,0-1 0 0 0,0 0-1 0 0,0 0 1 0 0,0 0-1 0 0,-1-1 1 0 0,6 0 0 0 0,4-1 35 0 0,-1-1 1 0 0,1 0-1 0 0,-1-1 1 0 0,0 0 0 0 0,0-1-1 0 0,0 0 1 0 0,-1 0-1 0 0,12-9 1 0 0,65-41-4286 0 0,-26 26-6757 0 0,-53 26 5992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11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4 15035 0 0,'-4'-1'545'0'0,"0"0"0"0"0,0 0-1 0 0,0 1 1 0 0,0 0 0 0 0,0 0-1 0 0,0 0 1 0 0,-1 0 0 0 0,1 1-1 0 0,0 0 1 0 0,-6 1 0 0 0,7 0-449 0 0,0 0 1 0 0,0 0-1 0 0,0 0 0 0 0,0 0 1 0 0,0 0-1 0 0,1 0 1 0 0,-1 1-1 0 0,1-1 1 0 0,-1 1-1 0 0,1 0 1 0 0,0-1-1 0 0,0 1 0 0 0,-2 4 1 0 0,-3 9 30 0 0,0 0 1 0 0,0 1-1 0 0,2 0 1 0 0,0 0-1 0 0,1 0 1 0 0,0 1-1 0 0,1-1 1 0 0,2 1-1 0 0,0 0 0 0 0,0-1 1 0 0,5 35-1 0 0,-4-51-142 0 0,0 1 0 0 0,0 0 0 0 0,0 0 0 0 0,1-1 0 0 0,-1 1 0 0 0,0 0 0 0 0,1-1 0 0 0,0 1 0 0 0,-1 0 0 0 0,1-1 0 0 0,0 1 0 0 0,0-1 0 0 0,0 1 0 0 0,0-1 0 0 0,0 1 0 0 0,0-1 0 0 0,0 0 0 0 0,1 0 0 0 0,-1 1 0 0 0,0-1 0 0 0,1 0 0 0 0,2 1 0 0 0,-3-1-58 0 0,1-1 0 0 0,0 0 0 0 0,0 0-1 0 0,0 1 1 0 0,0-1 0 0 0,0-1 0 0 0,0 1-1 0 0,0 0 1 0 0,0 0 0 0 0,0-1 0 0 0,0 1-1 0 0,-1-1 1 0 0,1 1 0 0 0,0-1 0 0 0,0 0-1 0 0,3-2 1 0 0,5-3-333 0 0,0-1 0 0 0,0-1-1 0 0,-1 1 1 0 0,0-2 0 0 0,9-10 0 0 0,-2 1-225 0 0,-2-1 0 0 0,0-1 0 0 0,-2 0 0 0 0,0-1 0 0 0,11-26 0 0 0,17-59 3801 0 0,-42 116-1976 0 0,0-1 0 0 0,0 1 0 0 0,0 20 1 0 0,2-8-1027 0 0,1 1 1 0 0,5 34-1 0 0,-4-47-100 0 0,0 0-1 0 0,1-1 0 0 0,7 17 0 0 0,-9-23-304 0 0,1 0-1 0 0,0 1 0 0 0,-1-2 0 0 0,1 1 0 0 0,0 0 0 0 0,0 0 0 0 0,0 0 0 0 0,1-1 0 0 0,-1 0 0 0 0,1 1 1 0 0,-1-1-1 0 0,1 0 0 0 0,0 0 0 0 0,5 3 0 0 0,-6-5-84 0 0,-1 0 0 0 0,0 0 1 0 0,1 0-1 0 0,-1 0 0 0 0,1 0 0 0 0,-1 0 0 0 0,0 0 1 0 0,1 0-1 0 0,-1-1 0 0 0,0 1 0 0 0,1 0 0 0 0,-1-1 1 0 0,0 1-1 0 0,0-1 0 0 0,1 0 0 0 0,-1 1 1 0 0,0-1-1 0 0,0 0 0 0 0,0 0 0 0 0,0 1 0 0 0,0-1 1 0 0,2-2-1 0 0,20-23-5845 0 0,-15 14 1114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11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 15235 0 0,'-2'0'368'0'0,"1"0"-1"0"0,0 0 1 0 0,-1 1-1 0 0,1-1 1 0 0,0 0-1 0 0,-1 1 0 0 0,1-1 1 0 0,0 1-1 0 0,0 0 1 0 0,-1-1-1 0 0,1 1 1 0 0,0 0-1 0 0,0 0 1 0 0,0 0-1 0 0,0-1 0 0 0,0 1 1 0 0,-1 2-1 0 0,-16 25 1777 0 0,-3 32-1113 0 0,-14 111 377 0 0,32-143-2098 0 0,0 0 1 0 0,2 0-1 0 0,2 0 0 0 0,3 35 1 0 0,2-42-2076 0 0,-1-11-1172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11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97 10162 0 0,'-12'-5'5396'0'0,"8"4"-4694"0"0,0-1-1 0 0,1 1 1 0 0,-1-1 0 0 0,0 0-1 0 0,1 0 1 0 0,-1 0-1 0 0,1-1 1 0 0,-5-3 0 0 0,12 4-542 0 0,0 0 1 0 0,0 0 0 0 0,0 1 0 0 0,1-1 0 0 0,-1 1-1 0 0,7-1 1 0 0,170-28-330 0 0,-25 6-6813 0 0,-154 24 6203 0 0,15-5-1571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13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545 1 10722 0 0,'-1'0'165'0'0,"-1"-1"1"0"0,1 1-1 0 0,0 0 0 0 0,0 0 0 0 0,-1 0 0 0 0,1 1 1 0 0,0-1-1 0 0,0 0 0 0 0,0 0 0 0 0,-1 1 1 0 0,1-1-1 0 0,0 1 0 0 0,0-1 0 0 0,0 1 0 0 0,0-1 1 0 0,0 1-1 0 0,0 0 0 0 0,0-1 0 0 0,-2 3 0 0 0,-24 20-76 0 0,19-16 404 0 0,-35 27 439 0 0,-1-1 1 0 0,-60 31-1 0 0,-103 42 2649 0 0,121-68-1941 0 0,137-21-2120 0 0,212 75 674 0 0,-239-82-231 0 0,11 5 109 0 0,-19-8-48 0 0,0 0 0 0 0,32 8 0 0 0,-43-17-861 0 0,0-8-6147 0 0,1-2 2205 0 0,-2 4-1515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14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135 7 12835 0 0,'0'-1'160'0'0,"0"1"1"0"0,0-1 0 0 0,0 1-1 0 0,-1 0 1 0 0,1-1 0 0 0,0 1-1 0 0,-1 0 1 0 0,1-1 0 0 0,0 1-1 0 0,0 0 1 0 0,-1 0 0 0 0,1-1 0 0 0,-1 1-1 0 0,1 0 1 0 0,0 0 0 0 0,-1 0-1 0 0,1-1 1 0 0,-1 1 0 0 0,1 0-1 0 0,0 0 1 0 0,-1 0 0 0 0,1 0-1 0 0,-1 0 1 0 0,1 0 0 0 0,0 0-1 0 0,-1 0 1 0 0,1 0 0 0 0,-1 0-1 0 0,1 0 1 0 0,-1 0 0 0 0,1 0-1 0 0,0 0 1 0 0,-1 0 0 0 0,1 0-1 0 0,-1 1 1 0 0,1-1 0 0 0,0 0-1 0 0,-1 0 1 0 0,0 1 0 0 0,-7 17 2147 0 0,3-4-2513 0 0,-90 275 3507 0 0,88-265-3293 0 0,2 11-193 0 0,5-20-3542 0 0,20-30-11579 0 0,-14 6 11012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14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22 11955 0 0,'-1'0'200'0'0,"1"0"0"0"0,0 0 0 0 0,0-1 0 0 0,-1 1 0 0 0,1 0 0 0 0,0 0 0 0 0,0-1 0 0 0,-1 1 0 0 0,1 0 0 0 0,0 0 0 0 0,-1 0 0 0 0,1-1 0 0 0,0 1 0 0 0,-1 0 0 0 0,1 0 0 0 0,-1 0 0 0 0,1 0 0 0 0,0 0 0 0 0,-1 0 0 0 0,1 0 0 0 0,0 0 0 0 0,-1 0 0 0 0,1 0 0 0 0,0 0 0 0 0,-1 0 0 0 0,1 0 0 0 0,-1 0 0 0 0,1 0 0 0 0,0 0 1 0 0,-1 0-1 0 0,1 0 0 0 0,0 1 0 0 0,-1-1 0 0 0,1 0 0 0 0,-1 0 0 0 0,-1 16 1776 0 0,1-9-2161 0 0,1 12 428 0 0,0-1 0 0 0,1 1 0 0 0,1 0 0 0 0,0-1 0 0 0,7 23 0 0 0,-7-33-257 0 0,0 1 0 0 0,1-1 1 0 0,0 0-1 0 0,0 0 0 0 0,1 0 0 0 0,0-1 1 0 0,1 1-1 0 0,-1-1 0 0 0,1 0 1 0 0,1 0-1 0 0,-1-1 0 0 0,1 0 0 0 0,11 10 1 0 0,-15-15-3 0 0,0 0 0 0 0,-1 0 0 0 0,1 0 0 0 0,0 0 0 0 0,0 0 0 0 0,0-1 0 0 0,0 1 0 0 0,0-1 1 0 0,0 1-1 0 0,0-1 0 0 0,0 0 0 0 0,0 1 0 0 0,0-1 0 0 0,0 0 0 0 0,0 0 0 0 0,0-1 0 0 0,0 1 0 0 0,0 0 1 0 0,3-1-1 0 0,-1-1-11 0 0,1 0 0 0 0,-1 0 0 0 0,0 0 0 0 0,0 0 0 0 0,0-1 0 0 0,-1 1 0 0 0,1-1 0 0 0,4-5 0 0 0,2-2-192 0 0,-1 0 0 0 0,0-1 0 0 0,0-1 1 0 0,11-20-1 0 0,41-100-1414 0 0,-35 69 1544 0 0,-26 63 131 0 0,0 0 1 0 0,0 1-1 0 0,0-1 0 0 0,0 0 1 0 0,1 0-1 0 0,-1 0 1 0 0,0 0-1 0 0,0 0 0 0 0,0 0 1 0 0,0 0-1 0 0,0 0 0 0 0,0 0 1 0 0,0 0-1 0 0,0 0 0 0 0,0 1 1 0 0,1-1-1 0 0,-1 0 1 0 0,0 0-1 0 0,0 0 0 0 0,0 0 1 0 0,0 0-1 0 0,0 0 0 0 0,0 0 1 0 0,0 0-1 0 0,1 0 0 0 0,-1 0 1 0 0,0 0-1 0 0,0 0 0 0 0,0 0 1 0 0,0 0-1 0 0,0 0 1 0 0,0 0-1 0 0,0 0 0 0 0,1 0 1 0 0,-1 0-1 0 0,0 0 0 0 0,0-1 1 0 0,0 1-1 0 0,0 0 0 0 0,0 0 1 0 0,0 0-1 0 0,0 0 1 0 0,0 0-1 0 0,1 0 0 0 0,-1 0 1 0 0,0 0-1 0 0,0 0 0 0 0,0 0 1 0 0,0 0-1 0 0,0-1 0 0 0,0 1 1 0 0,0 0-1 0 0,0 0 0 0 0,0 0 1 0 0,0 0-1 0 0,0 0 1 0 0,3 20 1226 0 0,-3 41-294 0 0,0-48-622 0 0,0 11-495 0 0,1 1 1 0 0,1-1-1 0 0,1 1 1 0 0,2-1-1 0 0,0-1 0 0 0,11 31 1 0 0,-4-30-4854 0 0,3-2-4441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4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48 11426 0 0,'-1'-2'643'0'0,"-1"1"0"0"0,0-1 0 0 0,1 0 0 0 0,-1 0 0 0 0,1 0 0 0 0,-1 0 0 0 0,1 0 0 0 0,0 0 0 0 0,0-1 0 0 0,0 1 0 0 0,0 0 0 0 0,0-1 0 0 0,1 1 0 0 0,-1-3-1 0 0,1 4-587 0 0,0 1 0 0 0,0-1 1 0 0,0 1-1 0 0,0-1 0 0 0,0 1 0 0 0,0-1 0 0 0,0 1 0 0 0,1-1 0 0 0,-1 1 0 0 0,0-1 0 0 0,0 1 0 0 0,0-1 0 0 0,1 1 0 0 0,-1 0 0 0 0,0-1 0 0 0,1 1 0 0 0,-1-1 0 0 0,0 1 0 0 0,1 0 0 0 0,-1-1 0 0 0,0 1 0 0 0,1 0 0 0 0,-1-1 0 0 0,1 1 0 0 0,0 0 0 0 0,1-1-112 0 0,0 1-1 0 0,-1-1 1 0 0,1 1 0 0 0,0 0 0 0 0,0 0-1 0 0,0 0 1 0 0,-1 0 0 0 0,1 0 0 0 0,0 0-1 0 0,0 0 1 0 0,2 1 0 0 0,-2-1-48 0 0,0 1 0 0 0,0-1 0 0 0,0 1 0 0 0,0-1 0 0 0,0 1 0 0 0,0 0 0 0 0,0 0 0 0 0,0 0 0 0 0,0 0-1 0 0,-1 0 1 0 0,1 0 0 0 0,0 0 0 0 0,-1 0 0 0 0,1 1 0 0 0,-1-1 0 0 0,1 1 0 0 0,-1-1 0 0 0,0 1 0 0 0,0 0 0 0 0,1-1 0 0 0,0 3 0 0 0,-1-1 69 0 0,-1 0 0 0 0,1 0 0 0 0,0 0 1 0 0,-1 0-1 0 0,0 0 0 0 0,1 1 0 0 0,-1-1 0 0 0,0 0 0 0 0,-1 0 1 0 0,1 0-1 0 0,-1 0 0 0 0,-1 5 0 0 0,-4 10 435 0 0,0-1-1 0 0,-2-1 1 0 0,0 0-1 0 0,-10 16 0 0 0,8-15 210 0 0,2-4-164 0 0,-15 31 399 0 0,22-42-808 0 0,1 0 1 0 0,-1-1 0 0 0,1 1-1 0 0,-1 0 1 0 0,1 0-1 0 0,-1 1 1 0 0,1-1 0 0 0,0 0-1 0 0,0 0 1 0 0,0 0-1 0 0,0 0 1 0 0,0 0 0 0 0,1 0-1 0 0,-1 0 1 0 0,0 0-1 0 0,1 0 1 0 0,0 0 0 0 0,-1 0-1 0 0,3 3 1 0 0,-2-4-26 0 0,1 0 1 0 0,-1 0 0 0 0,0 0 0 0 0,1 0-1 0 0,0 0 1 0 0,-1 0 0 0 0,1 0 0 0 0,0 0-1 0 0,-1-1 1 0 0,1 1 0 0 0,0 0-1 0 0,0-1 1 0 0,-1 0 0 0 0,1 1 0 0 0,0-1-1 0 0,0 0 1 0 0,0 0 0 0 0,0 0-1 0 0,0 0 1 0 0,-1 0 0 0 0,1-1 0 0 0,0 1-1 0 0,0 0 1 0 0,0-1 0 0 0,2-1 0 0 0,49-18-1122 0 0,-47 18 854 0 0,5-3-472 0 0,-1-1 0 0 0,1 0 0 0 0,-1 0 0 0 0,-1-1 0 0 0,11-9-1 0 0,19-24-8954 0 0</inkml:trace>
  <inkml:trace contextRef="#ctx0" brushRef="#br0" timeOffset="1">195 54 12171 0 0,'-3'-1'464'0'0,"-16"-7"4739"0"0,21 5-3524 0 0,12 1-1517 0 0,57-11-457 0 0,-35 6-2482 0 0,0 2-4801 0 0,-28 4 1974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17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19 13115 0 0,'-12'-19'9694'0'0,"10"28"-8532"0"0,1 0-1701 0 0,-20 69 925 0 0,-5 19-327 0 0,25-87-84 0 0,-1 0-1 0 0,1 0 0 0 0,1 0 1 0 0,0 0-1 0 0,0 1 0 0 0,1-1 0 0 0,3 15 1 0 0,-3-22 15 0 0,-1-1 0 0 0,1 1 0 0 0,0 0-1 0 0,-1-1 1 0 0,1 1 0 0 0,1-1 0 0 0,-1 1 0 0 0,0-1 0 0 0,0 1 0 0 0,1-1 0 0 0,0 0 0 0 0,-1 1 0 0 0,1-1 0 0 0,0 0 0 0 0,0 0 0 0 0,0-1 0 0 0,0 1 0 0 0,1 0-1 0 0,-1-1 1 0 0,0 1 0 0 0,1-1 0 0 0,-1 0 0 0 0,1 1 0 0 0,-1-1 0 0 0,5 1 0 0 0,-1-2-25 0 0,0 1 1 0 0,0-1-1 0 0,0 0 1 0 0,0-1-1 0 0,0 0 1 0 0,0 0-1 0 0,0 0 1 0 0,0 0-1 0 0,0-1 1 0 0,8-4-1 0 0,-11 5 23 0 0,34-10-98 0 0,-36 10 117 0 0,1 1 0 0 0,0 0 0 0 0,-1-1-1 0 0,1 1 1 0 0,0 0 0 0 0,-1 0 0 0 0,1 0-1 0 0,0 0 1 0 0,-1 0 0 0 0,1 1 0 0 0,0-1-1 0 0,-1 1 1 0 0,1-1 0 0 0,-1 1 0 0 0,1-1 0 0 0,-1 1-1 0 0,1 0 1 0 0,-1-1 0 0 0,3 3 0 0 0,-3-2 32 0 0,0 1 0 0 0,-1-1 0 0 0,1 1 0 0 0,-1-1 1 0 0,1 1-1 0 0,-1-1 0 0 0,1 1 0 0 0,-1-1 0 0 0,0 1 0 0 0,0-1 1 0 0,0 1-1 0 0,0-1 0 0 0,0 1 0 0 0,0-1 0 0 0,0 1 1 0 0,0-1-1 0 0,-1 1 0 0 0,1-1 0 0 0,-2 3 0 0 0,-11 33 296 0 0,11-31-355 0 0,-1 2-699 0 0,-6 16 1871 0 0,1-16-4669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17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76 14891 0 0,'0'0'242'0'0,"-1"0"0"0"0,0-1-1 0 0,1 1 1 0 0,-1 0 0 0 0,0-1 0 0 0,1 1-1 0 0,-1 0 1 0 0,1-1 0 0 0,-1 1 0 0 0,1-1-1 0 0,-1 1 1 0 0,1-1 0 0 0,-1 0 0 0 0,1 1-1 0 0,-1-1 1 0 0,1 1 0 0 0,0-1 0 0 0,-1 0-1 0 0,1 1 1 0 0,0-1 0 0 0,0 0 0 0 0,-1 1-1 0 0,1-1 1 0 0,0-1 0 0 0,18-7 1458 0 0,-10 6-1986 0 0,31-9 131 0 0,0 2-1 0 0,1 2 1 0 0,43-4 0 0 0,-47 7-919 0 0,-26 4 261 0 0,0 0 0 0 0,0 1 0 0 0,0 0 0 0 0,0 1 0 0 0,12 2 0 0 0,25 10-8263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17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23 12859 0 0,'-26'-6'6751'0'0,"40"7"-6391"0"0,68 2-2157 0 0,0-4 0 0 0,133-18 0 0 0,-207 19 2569 0 0,-11 1 616 0 0,-16 5 1215 0 0,9-4-2697 0 0,2 2 297 0 0,0 0-1 0 0,0 1 1 0 0,1 0-1 0 0,0 0 1 0 0,0 0-1 0 0,0 1 1 0 0,0 0-1 0 0,1 0 1 0 0,0 1-1 0 0,0 0 1 0 0,1 0-1 0 0,0 0 1 0 0,0 1-1 0 0,1 0 1 0 0,0-1-1 0 0,0 2 1 0 0,1-1-1 0 0,-5 17 1 0 0,3-9-143 0 0,1 0 0 0 0,1 0 0 0 0,1 1-1 0 0,0-1 1 0 0,1 1 0 0 0,0 0 0 0 0,2 0 0 0 0,0-1 0 0 0,4 22-1 0 0,-4-32-275 0 0,1 0 0 0 0,0-1 0 0 0,0 1-1 0 0,6 11 1 0 0,6 0-3164 0 0,-13-16 2820 0 0,0-1 0 0 0,0 1 1 0 0,0 0-1 0 0,0-1 0 0 0,0 1 1 0 0,1-1-1 0 0,-1 1 1 0 0,0-1-1 0 0,0 1 0 0 0,0-1 1 0 0,0 0-1 0 0,0 0 1 0 0,1 1-1 0 0,0-1 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18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19 10514 0 0,'-25'-8'7708'0'0,"32"8"-5960"0"0,1 0-1522 0 0,138-5 1367 0 0,0 0-4094 0 0,-137 9-1663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18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12259 0 0,'0'0'43'0'0,"0"0"1"0"0,0 0-1 0 0,0 0 1 0 0,0 0-1 0 0,0 0 1 0 0,1 0-1 0 0,-1 0 1 0 0,0 0-1 0 0,0 0 1 0 0,0 0-1 0 0,0 0 1 0 0,0 0-1 0 0,0 1 1 0 0,0-1-1 0 0,0 0 1 0 0,0 0-1 0 0,1 0 1 0 0,-1 0-1 0 0,0 0 1 0 0,0 0-1 0 0,0 0 1 0 0,0 1-1 0 0,0-1 1 0 0,0 0-1 0 0,0 0 1 0 0,0 0-1 0 0,0 0 1 0 0,0 0-1 0 0,0 0 1 0 0,0 1-1 0 0,0-1 1 0 0,0 0-1 0 0,0 0 1 0 0,0 0-1 0 0,0 0 1 0 0,0 0-1 0 0,0 0 1 0 0,0 1-1 0 0,0-1 1 0 0,0 0-1 0 0,-1 0 1 0 0,1 0-1 0 0,0 0 1 0 0,0 0-1 0 0,0 0 1 0 0,0 0-1 0 0,0 1 1 0 0,0-1-1 0 0,0 0 1 0 0,0 0-1 0 0,0 0 1 0 0,-1 0-1 0 0,1 0 1 0 0,0 0-1 0 0,0 0 1 0 0,0 0-1 0 0,0 0 1 0 0,0 0-1 0 0,0 0 1 0 0,0 0-1 0 0,-1 0 1 0 0,1 0-1 0 0,0 0 1 0 0,0 0-1 0 0,0 0 1 0 0,0 0-1 0 0,0 0 1 0 0,0 0-1 0 0,-1 0 1 0 0,16 13 825 0 0,22 12-202 0 0,-26-20-452 0 0,0 0 1 0 0,-1 1 0 0 0,0 0 0 0 0,0 1-1 0 0,0 0 1 0 0,13 14 0 0 0,-21-19-153 0 0,0 1 1 0 0,0 0-1 0 0,0 0 0 0 0,0 0 1 0 0,0 0-1 0 0,-1 0 1 0 0,1 0-1 0 0,-1 0 0 0 0,0 1 1 0 0,0-1-1 0 0,0 0 1 0 0,0 1-1 0 0,-1-1 0 0 0,0 1 1 0 0,1-1-1 0 0,-1 0 1 0 0,0 1-1 0 0,0-1 0 0 0,-1 1 1 0 0,1-1-1 0 0,-1 1 1 0 0,0-1-1 0 0,0 0 0 0 0,0 1 1 0 0,0-1-1 0 0,-3 6 1 0 0,-2 0 19 0 0,1 0 1 0 0,-1-1 0 0 0,0 1 0 0 0,-1-1 0 0 0,1-1-1 0 0,-2 1 1 0 0,1-1 0 0 0,-1 0 0 0 0,0-1-1 0 0,-16 10 1 0 0,0-3-3739 0 0,-1-3-3794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19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13339 0 0,'-7'5'5522'0'0,"0"10"-4379"0"0,-4 15-1068 0 0,-17 126 1792 0 0,20-100-1818 0 0,6-49-140 0 0,2 1-1 0 0,-1-1 1 0 0,1 0-1 0 0,0 0 0 0 0,1 1 1 0 0,0-1-1 0 0,0 0 1 0 0,3 8-1 0 0,-4-14-108 0 0,1-36-307 0 0,1 23 617 0 0,0 0-1 0 0,1 0 0 0 0,0 1 1 0 0,1 0-1 0 0,0-1 1 0 0,1 1-1 0 0,0 1 0 0 0,1-1 1 0 0,13-17-1 0 0,-16 23-223 0 0,1 1 1 0 0,-1 0-1 0 0,1 0 1 0 0,0 1-1 0 0,1-1 0 0 0,-1 1 1 0 0,1 0-1 0 0,-1 0 0 0 0,1 0 1 0 0,0 1-1 0 0,0-1 0 0 0,9-2 1 0 0,-9 4-672 0 0,-1 0-1 0 0,1 1 1 0 0,0-1 0 0 0,0 1-1 0 0,0 0 1 0 0,0 0 0 0 0,0 0 0 0 0,0 1-1 0 0,9 2 1 0 0,-8-2-2218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19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15 14539 0 0,'-31'-15'4842'0'0,"31"15"-4825"0"0,0 0 0 0 0,0 0-1 0 0,0 0 1 0 0,0 0 0 0 0,0 1 0 0 0,0-1-1 0 0,0 0 1 0 0,0 0 0 0 0,0 0 0 0 0,0 0-1 0 0,0 0 1 0 0,0 0 0 0 0,0 0 0 0 0,0 0 0 0 0,0 0-1 0 0,0 0 1 0 0,0 0 0 0 0,0 1 0 0 0,0-1-1 0 0,0 0 1 0 0,0 0 0 0 0,0 0 0 0 0,0 0-1 0 0,0 0 1 0 0,0 0 0 0 0,0 0 0 0 0,0 0-1 0 0,0 0 1 0 0,0 0 0 0 0,0 0 0 0 0,-1 0-1 0 0,1 0 1 0 0,0 0 0 0 0,0 0 0 0 0,0 0-1 0 0,0 0 1 0 0,0 0 0 0 0,0 0 0 0 0,0 0-1 0 0,0 0 1 0 0,0 0 0 0 0,0 0 0 0 0,0 0-1 0 0,0 0 1 0 0,-1 0 0 0 0,1 0 0 0 0,0 0-1 0 0,0 0 1 0 0,0 0 0 0 0,0 0 0 0 0,0 0-1 0 0,0 0 1 0 0,0 0 0 0 0,0 0 0 0 0,0 0-1 0 0,0 0 1 0 0,0 0 0 0 0,-1 0 0 0 0,17 11-80 0 0,31 10-1948 0 0,27-2-7458 0 0,-57-16 3803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19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0 7218 0 0,'-6'2'1001'0'0,"0"0"0"0"0,-1 0 1 0 0,1 1-1 0 0,0-1 1 0 0,0 1-1 0 0,0 0 1 0 0,-7 6-1 0 0,7-4-587 0 0,0-1-1 0 0,0 1 1 0 0,1 1-1 0 0,-1-1 1 0 0,1 1-1 0 0,-7 10 1 0 0,10-13-462 0 0,0 0 0 0 0,0 0 0 0 0,0 0 0 0 0,0 1 0 0 0,1-1 0 0 0,-1 1 0 0 0,1-1 0 0 0,0 1 0 0 0,0-1 0 0 0,0 1 0 0 0,1 0 0 0 0,-1-1 0 0 0,1 1 0 0 0,0 0 0 0 0,0 0 0 0 0,0-1 0 0 0,0 1 0 0 0,1 0 0 0 0,-1 0 0 0 0,1-1 0 0 0,0 1 0 0 0,0-1 0 0 0,1 1 0 0 0,-1-1 0 0 0,1 1 0 0 0,-1-1 0 0 0,1 0 0 0 0,0 0 0 0 0,0 0 0 0 0,1 0 0 0 0,3 5 0 0 0,-4-7-356 0 0,0 1 1 0 0,-1-1-1 0 0,1 0 1 0 0,0 0-1 0 0,0 0 1 0 0,0 0-1 0 0,0 0 0 0 0,0 0 1 0 0,0 0-1 0 0,0-1 1 0 0,0 1-1 0 0,0-1 1 0 0,1 1-1 0 0,-1-1 1 0 0,0 0-1 0 0,0 0 1 0 0,0 0-1 0 0,0 0 1 0 0,1 0-1 0 0,-1-1 1 0 0,0 1-1 0 0,4-2 1 0 0,3-2-4319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0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23 12779 0 0,'-2'-2'529'0'0,"-1"-1"1"0"0,0 1-1 0 0,0 0 1 0 0,0 0-1 0 0,0 0 1 0 0,-1 0-1 0 0,1 1 0 0 0,0-1 1 0 0,-1 1-1 0 0,1 0 1 0 0,-7-2-1 0 0,8 3-405 0 0,-1 1 0 0 0,1-1 0 0 0,0 1 0 0 0,-1-1-1 0 0,1 1 1 0 0,0 0 0 0 0,0-1 0 0 0,-1 1 0 0 0,1 1-1 0 0,0-1 1 0 0,0 0 0 0 0,0 0 0 0 0,0 1 0 0 0,1-1-1 0 0,-1 1 1 0 0,0-1 0 0 0,1 1 0 0 0,-4 3 0 0 0,-1 4-116 0 0,-1-1 1 0 0,1 1-1 0 0,1 0 1 0 0,-1 0-1 0 0,2 1 1 0 0,-1 0-1 0 0,1 0 1 0 0,1 0-1 0 0,0 0 1 0 0,0 0-1 0 0,1 1 1 0 0,-2 17-1 0 0,4-27-70 0 0,0 0 0 0 0,0 0 0 0 0,0 0 0 0 0,0 0 0 0 0,-1 0 0 0 0,1 0 1 0 0,0 0-1 0 0,1 0 0 0 0,-1 0 0 0 0,0 0 0 0 0,0 0 0 0 0,0 0 0 0 0,1 0 0 0 0,-1 0 0 0 0,0-1 0 0 0,1 1 0 0 0,-1 0 0 0 0,1 0 0 0 0,-1 0 0 0 0,1 0 0 0 0,-1 0 0 0 0,1-1 0 0 0,-1 1 0 0 0,1 0 0 0 0,0 0 0 0 0,0-1 0 0 0,-1 1 0 0 0,1-1 0 0 0,0 1 0 0 0,0-1 0 0 0,0 1 0 0 0,0-1 0 0 0,0 1 0 0 0,0-1 0 0 0,-1 0 0 0 0,1 1 0 0 0,0-1 0 0 0,0 0 0 0 0,0 0 1 0 0,0 0-1 0 0,1 0 0 0 0,1 0-69 0 0,-1-1 1 0 0,1 1 0 0 0,-1-1 0 0 0,1 0-1 0 0,-1 0 1 0 0,0 0 0 0 0,1 0 0 0 0,-1-1 0 0 0,0 1-1 0 0,0-1 1 0 0,0 1 0 0 0,0-1 0 0 0,0 0-1 0 0,-1 1 1 0 0,3-3 0 0 0,8-15-72 0 0,0 0 0 0 0,16-32 0 0 0,-16 94 2684 0 0,-5-5-2010 0 0,-1 0 1 0 0,-2 0-1 0 0,-1 0 0 0 0,-3 1 0 0 0,-5 54 0 0 0,3-84-462 0 0,0 0-1 0 0,0 0 1 0 0,-1-1 0 0 0,0 1 0 0 0,0 0-1 0 0,-1-1 1 0 0,-1 0 0 0 0,1 0 0 0 0,-10 13-1 0 0,12-19-37 0 0,1 0 1 0 0,-1 0-1 0 0,0 0 0 0 0,1 0 0 0 0,-1 0 1 0 0,0 0-1 0 0,0-1 0 0 0,0 1 0 0 0,-1-1 0 0 0,1 1 1 0 0,0-1-1 0 0,0 0 0 0 0,-1 0 0 0 0,1 0 0 0 0,-1 0 1 0 0,1 0-1 0 0,-1-1 0 0 0,1 1 0 0 0,-1-1 0 0 0,0 1 1 0 0,1-1-1 0 0,-1 0 0 0 0,1 0 0 0 0,-1 0 0 0 0,0-1 1 0 0,1 1-1 0 0,-1 0 0 0 0,1-1 0 0 0,-1 0 0 0 0,1 0 1 0 0,-1 1-1 0 0,1-2 0 0 0,-1 1 0 0 0,1 0 0 0 0,0 0 1 0 0,0-1-1 0 0,-4-2 0 0 0,2 0 32 0 0,0 0 0 0 0,0 0 0 0 0,0 0 0 0 0,0-1 0 0 0,1 0 0 0 0,0 1 0 0 0,0-1 0 0 0,0 0 0 0 0,1 0 0 0 0,0-1 0 0 0,0 1 1 0 0,0 0-1 0 0,0-1 0 0 0,1 1 0 0 0,0-1 0 0 0,0 0 0 0 0,1 1 0 0 0,-1-1 0 0 0,1 0 0 0 0,0 1 0 0 0,1-1 0 0 0,0 0 0 0 0,-1 1 0 0 0,2-1 0 0 0,-1 0 0 0 0,1 1 0 0 0,0 0 0 0 0,0-1 0 0 0,0 1 0 0 0,1 0 0 0 0,-1 0 0 0 0,1 0 0 0 0,1 1 0 0 0,-1-1 0 0 0,1 1 0 0 0,0-1 0 0 0,4-3 0 0 0,3-1-45 0 0,0 1 0 0 0,1 1 0 0 0,-1 0 0 0 0,1 1 0 0 0,1 0 0 0 0,22-8 0 0 0,-5 5-173 0 0,56-10 1 0 0,-59 17-1305 0 0,-9 1-4050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0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 10026 0 0,'-1'0'329'0'0,"0"-2"987"0"0,1 2-988 0 0,-1 0 1 0 0,1-1 0 0 0,-1 1 0 0 0,1 0 0 0 0,0-1 0 0 0,-1 1 0 0 0,1 0 0 0 0,-1 0 0 0 0,1 0-1 0 0,-1-1 1 0 0,1 1 0 0 0,-1 0 0 0 0,1 0 0 0 0,-1 0 0 0 0,1 0 0 0 0,-1 0 0 0 0,1 0 0 0 0,-1 0-1 0 0,1 0 1 0 0,-1 0 0 0 0,1 0 0 0 0,-1 0 0 0 0,1 0 0 0 0,-1 1 0 0 0,1-1 0 0 0,-1 0 0 0 0,0 1-1 0 0,-1 17 1669 0 0,2-5-1996 0 0,-5 179 2055 0 0,4-166-1981 0 0,0-16-78 0 0,1 1 0 0 0,-1 0 0 0 0,2 0 0 0 0,0-1-1 0 0,0 1 1 0 0,1-1 0 0 0,0 1 0 0 0,4 10 0 0 0,15-63-1401 0 0,1-6 573 0 0,15-28 297 0 0,-33 70 546 0 0,0 1 0 0 0,0-1 0 0 0,0 1 0 0 0,0 0 0 0 0,1 0 0 0 0,0 0 0 0 0,0 0-1 0 0,0 1 1 0 0,10-7 0 0 0,-14 11 24 0 0,0-1-1 0 0,0 1 0 0 0,0-1 1 0 0,0 1-1 0 0,0 0 0 0 0,0-1 1 0 0,0 1-1 0 0,0 0 1 0 0,0 0-1 0 0,0-1 0 0 0,0 1 1 0 0,0 0-1 0 0,0 0 1 0 0,0 0-1 0 0,0 0 0 0 0,0 0 1 0 0,0 1-1 0 0,0-1 0 0 0,0 0 1 0 0,0 0-1 0 0,0 1 1 0 0,0-1-1 0 0,0 0 0 0 0,0 1 1 0 0,0-1-1 0 0,1 2 1 0 0,-1-1 31 0 0,1 1 0 0 0,0 0 0 0 0,0 0 0 0 0,-1 0 0 0 0,0 0 1 0 0,1 0-1 0 0,-1 0 0 0 0,0 1 0 0 0,0-1 0 0 0,2 4 1 0 0,1 7 101 0 0,-1 0 1 0 0,0 0 0 0 0,1 15 0 0 0,-4-25-169 0 0,3 35 147 0 0,4 22-2592 0 0,-7-59 2004 0 0,0 0-1 0 0,1 0 1 0 0,-1 0 0 0 0,1 0 0 0 0,-1 0 0 0 0,1 0-1 0 0,0 0 1 0 0,-1 0 0 0 0,1 0 0 0 0,0 0-1 0 0,0 0 1 0 0,-1-1 0 0 0,1 1 0 0 0,0 0 0 0 0,0-1-1 0 0,0 1 1 0 0,0 0 0 0 0,0-1 0 0 0,0 1-1 0 0,0-1 1 0 0,0 1 0 0 0,0-1 0 0 0,0 0 0 0 0,0 1-1 0 0,0-1 1 0 0,0 0 0 0 0,1 0 0 0 0,-1 0 0 0 0,0 0-1 0 0,0 0 1 0 0,0 0 0 0 0,2 0 0 0 0,3-3-4649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5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22 10906 0 0,'-66'34'9274'0'0,"101"-35"-8164"0"0,-19-4-1172 0 0,0 0 1 0 0,24-11-1 0 0,-26 9-147 0 0,0 2 0 0 0,0 0 0 0 0,24-6-1 0 0,-38 11 206 0 0,0 0 0 0 0,0 0 0 0 0,1 0 0 0 0,-1 0-1 0 0,0 0 1 0 0,0 0 0 0 0,1 0 0 0 0,-1 0 0 0 0,0 0-1 0 0,0 0 1 0 0,1 0 0 0 0,-1 0 0 0 0,0 0 0 0 0,0 0-1 0 0,0 0 1 0 0,1 0 0 0 0,-1 1 0 0 0,0-1 0 0 0,0 0-1 0 0,0 0 1 0 0,1 0 0 0 0,-1 0 0 0 0,0 0 0 0 0,0 1-1 0 0,0-1 1 0 0,0 0 0 0 0,1 0 0 0 0,-1 0 0 0 0,0 1-1 0 0,0-1 1 0 0,0 0 0 0 0,0 0 0 0 0,0 0 0 0 0,0 1-1 0 0,0-1 1 0 0,1 0 0 0 0,-1 0 0 0 0,0 0 0 0 0,0 1-1 0 0,0-1 1 0 0,0 0 0 0 0,0 0 0 0 0,0 1 0 0 0,-3 15 361 0 0,-10 14 595 0 0,6-18-552 0 0,-1 0-1 0 0,0 0 1 0 0,-12 13 0 0 0,12-17-143 0 0,1 0 0 0 0,0 1 0 0 0,1 0 0 0 0,0 0 0 0 0,1 1 0 0 0,-7 14 0 0 0,60-48-761 0 0,-40 21 351 0 0,-1 0 1 0 0,1 0-1 0 0,0 1 1 0 0,1 0-1 0 0,-1 1 1 0 0,0-1-1 0 0,0 2 1 0 0,11-1-1 0 0,-17 1 181 0 0,0 0 0 0 0,0 1 0 0 0,0-1 0 0 0,0 0-1 0 0,0 1 1 0 0,0-1 0 0 0,-1 1 0 0 0,1-1 0 0 0,0 1 0 0 0,0 0-1 0 0,-1 0 1 0 0,1 0 0 0 0,0 0 0 0 0,-1 0 0 0 0,1 0 0 0 0,-1 0 0 0 0,1 0-1 0 0,-1 1 1 0 0,0-1 0 0 0,0 1 0 0 0,1-1 0 0 0,-1 1 0 0 0,0-1 0 0 0,0 1-1 0 0,0 0 1 0 0,-1-1 0 0 0,1 1 0 0 0,0 0 0 0 0,-1 0 0 0 0,1 0-1 0 0,-1 0 1 0 0,1-1 0 0 0,-1 1 0 0 0,0 0 0 0 0,0 0 0 0 0,0 0 0 0 0,0 0-1 0 0,0 0 1 0 0,0 0 0 0 0,-1 0 0 0 0,0 2 0 0 0,0 2 230 0 0,-1 0 0 0 0,1-1-1 0 0,-1 0 1 0 0,0 1 0 0 0,-4 5 0 0 0,4-7-122 0 0,0 0 1 0 0,0 0-1 0 0,0 1 1 0 0,1-1-1 0 0,0 0 1 0 0,0 1-1 0 0,0-1 1 0 0,-1 6-1 0 0,3-9-138 0 0,-1-1 0 0 0,1 1 0 0 0,-1-1 0 0 0,0 0-1 0 0,1 0 1 0 0,-1 1 0 0 0,1-1 0 0 0,-1 0 0 0 0,1 0 0 0 0,-1 1 0 0 0,1-1-1 0 0,-1 0 1 0 0,1 0 0 0 0,-1 0 0 0 0,1 0 0 0 0,-1 0 0 0 0,1 0 0 0 0,-1 0-1 0 0,1 0 1 0 0,-1 0 0 0 0,1 0 0 0 0,0 0 0 0 0,-1 0 0 0 0,1 0 0 0 0,-1 0-1 0 0,1 0 1 0 0,-1-1 0 0 0,1 1 0 0 0,-1 0 0 0 0,0 0 0 0 0,1-1 0 0 0,-1 1 0 0 0,1 0-1 0 0,-1-1 1 0 0,1 1 0 0 0,-1 0 0 0 0,1-1 0 0 0,21-11-581 0 0,30-27-3892 0 0,-18 11-3273 0 0,-21 18-759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1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2 15139 0 0,'-1'0'267'0'0,"0"0"0"0"0,0-1 0 0 0,0 1 0 0 0,0 0 1 0 0,0 0-1 0 0,0 0 0 0 0,0 0 0 0 0,0 0 0 0 0,0 0 0 0 0,0 0 0 0 0,0 0 0 0 0,0 0 0 0 0,0 0 0 0 0,0 0 0 0 0,0 1 0 0 0,0-1 0 0 0,0 0 0 0 0,1 1 0 0 0,-1-1 0 0 0,0 1 1 0 0,0-1-1 0 0,0 1 0 0 0,0-1 0 0 0,0 1 0 0 0,0 0 0 0 0,-10 25 1310 0 0,9-21-1423 0 0,-5 21 547 0 0,1 0-1 0 0,1 1 0 0 0,-2 47 0 0 0,7 83-175 0 0,2-66-1027 0 0,0-50-1150 0 0,-1-39 881 0 0,-1 0 1 0 0,0 0-1 0 0,1 0 1 0 0,-1 0-1 0 0,1 0 1 0 0,-1-1-1 0 0,1 1 1 0 0,0 0-1 0 0,0 0 1 0 0,2 2-1 0 0</inkml:trace>
  <inkml:trace contextRef="#ctx0" brushRef="#br0" timeOffset="1">28 265 14091 0 0,'-20'-6'3677'0'0,"13"3"196"0"0,23 1-2572 0 0,39-2-691 0 0,8 0-423 0 0,77-15 0 0 0,-47-7-2082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24 12779 0 0,'-16'-12'11288'0'0,"26"10"-10423"0"0,122-7-3654 0 0,-88 9-2394 0 0,0 0-3824 0 0,-44 0 8902 0 0,9 0-5014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1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35 8306 0 0,'-23'4'2434'0'0,"11"-1"2595"0"0,34-5-1435 0 0,-4-1-3176 0 0,-1-1 0 0 0,25-7 0 0 0,21-6-2451 0 0,-21 13-2686 0 0,-13 4-4077 0 0,-20 0 4631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2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37 9938 0 0,'-1'51'10697'0'0,"-13"113"-8751"0"0,13-155-2428 0 0,3-13 40 0 0,7-26-346 0 0,8-29-349 0 0,-9 38 725 0 0,-1 0 135 0 0,2 1-1 0 0,13-24 1 0 0,-20 39 291 0 0,2 1 1 0 0,-1-1-1 0 0,0 0 1 0 0,1 1 0 0 0,0 0-1 0 0,0-1 1 0 0,0 2-1 0 0,0-1 1 0 0,1 0 0 0 0,0 1-1 0 0,0 0 1 0 0,-1 0-1 0 0,10-3 1 0 0,-14 5 12 0 0,1 1 0 0 0,0-1 0 0 0,0 1 1 0 0,0-1-1 0 0,0 1 0 0 0,0 0 0 0 0,0 0 0 0 0,0 0 0 0 0,0-1 0 0 0,0 1 1 0 0,0 0-1 0 0,0 0 0 0 0,0 0 0 0 0,0 0 0 0 0,0 1 0 0 0,0-1 0 0 0,0 0 1 0 0,0 0-1 0 0,0 1 0 0 0,-1-1 0 0 0,1 0 0 0 0,0 1 0 0 0,0-1 0 0 0,0 1 1 0 0,0-1-1 0 0,0 1 0 0 0,-1-1 0 0 0,1 1 0 0 0,0 0 0 0 0,0 0 0 0 0,1 2 57 0 0,-1-1-1 0 0,0 0 0 0 0,0 1 1 0 0,0-1-1 0 0,-1 1 0 0 0,1-1 0 0 0,-1 1 1 0 0,1-1-1 0 0,-1 1 0 0 0,0-1 1 0 0,0 5-1 0 0,-1 8 259 0 0,0-1 0 0 0,-1 0 0 0 0,-5 16 0 0 0,0-4 190 0 0,-22 44 0 0 0,1 0-291 0 0,88-167-1639 0 0,-43 71 1012 0 0,6-10 140 0 0,-15 20 428 0 0,2 1 1 0 0,-1 0 0 0 0,2 1 0 0 0,0 0 0 0 0,1 1 0 0 0,18-17-1 0 0,-28 36 292 0 0,1 1 0 0 0,-1-1-1 0 0,-1 1 1 0 0,1-1 0 0 0,0 13-1 0 0,1 1-493 0 0,1 2-32 0 0,-1-1 0 0 0,-1 1 0 0 0,-1 0 0 0 0,-1 0 0 0 0,-4 35 0 0 0,3-50 334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2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12 14859 0 0,'-15'-12'4995'0'0,"19"16"-2734"0"0,30 16-2549 0 0,13-4-3935 0 0,0-3-4095 0 0,-33-10 2361 0 0</inkml:trace>
  <inkml:trace contextRef="#ctx0" brushRef="#br0" timeOffset="1">196 164 12779 0 0,'-4'3'305'0'0,"0"0"0"0"0,0 0 0 0 0,0 0 0 0 0,0 1 0 0 0,1-1 0 0 0,-1 1 0 0 0,1 0 0 0 0,0 0 0 0 0,0 0 0 0 0,0 1 0 0 0,1-1 0 0 0,0 1 0 0 0,0-1 0 0 0,0 1 0 0 0,0 0 0 0 0,1 0 0 0 0,-1 0 0 0 0,1 0 0 0 0,1 0 0 0 0,-1 0 0 0 0,1 0 0 0 0,-1 0 0 0 0,2 0 0 0 0,-1 0 0 0 0,1 6 0 0 0,-1-6-398 0 0,1 1 0 0 0,0-1 0 0 0,0 1 0 0 0,0-1 0 0 0,0 0 0 0 0,1 1 0 0 0,0-1 0 0 0,0 0 0 0 0,0 0 0 0 0,1 0 0 0 0,0 0 0 0 0,-1 0 0 0 0,2-1 0 0 0,-1 1 0 0 0,1-1-1 0 0,-1 0 1 0 0,1 0 0 0 0,0 0 0 0 0,1-1 0 0 0,-1 1 0 0 0,1-1 0 0 0,-1 0 0 0 0,6 2 0 0 0,-8-4-376 0 0,0-1 1 0 0,0 1-1 0 0,0-1 1 0 0,0 0-1 0 0,1 0 1 0 0,-1 0 0 0 0,0 0-1 0 0,0 0 1 0 0,0 0-1 0 0,0 0 1 0 0,0-1-1 0 0,0 1 1 0 0,0-1-1 0 0,0 1 1 0 0,0-1-1 0 0,0 0 1 0 0,0 0-1 0 0,0 0 1 0 0,0 0-1 0 0,0 0 1 0 0,-1 0-1 0 0,1-1 1 0 0,2-1-1 0 0,5-5-4394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3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 15315 0 0,'-1'0'174'0'0,"1"0"0"0"0,-1 0-1 0 0,1-1 1 0 0,-1 1 0 0 0,0 0-1 0 0,1 0 1 0 0,-1 0 0 0 0,1 0 0 0 0,-1 1-1 0 0,1-1 1 0 0,-1 0 0 0 0,1 0-1 0 0,-1 0 1 0 0,1 0 0 0 0,-1 0-1 0 0,1 1 1 0 0,-1-1 0 0 0,1 0 0 0 0,-1 1-1 0 0,1-1 1 0 0,-1 0 0 0 0,1 1-1 0 0,-1-1 1 0 0,1 0 0 0 0,0 1-1 0 0,-1-1 1 0 0,1 1 0 0 0,0-1 0 0 0,-1 1-1 0 0,-9 23 1513 0 0,2 26-292 0 0,0 108 1094 0 0,9-135-2422 0 0,0-1 1 0 0,2 1 0 0 0,0 0-1 0 0,13 41 1 0 0,-18-69-758 0 0,1 1 0 0 0,-1-1 1 0 0,0 1-1 0 0,-1 0 0 0 0,1-1 0 0 0,-1 1 0 0 0,0 0 0 0 0,0 0 1 0 0,0 1-1 0 0,-4-4 0 0 0,3 4 712 0 0,1 0 1 0 0,-1 1 0 0 0,0 0-1 0 0,0-1 1 0 0,0 1-1 0 0,0 1 1 0 0,0-1-1 0 0,0 1 1 0 0,0-1-1 0 0,-1 1 1 0 0,1 1-1 0 0,0-1 1 0 0,-1 0 0 0 0,1 1-1 0 0,-1 0 1 0 0,1 0-1 0 0,0 0 1 0 0,-1 1-1 0 0,-5 1 1 0 0,1 0 360 0 0,1 0 1 0 0,-1 1-1 0 0,1 0 1 0 0,0 1-1 0 0,0-1 1 0 0,1 2-1 0 0,-1-1 1 0 0,-11 10-1 0 0,16-12-292 0 0,1 0-1 0 0,0 0 1 0 0,-1 0-1 0 0,1 1 1 0 0,0-1-1 0 0,1 1 0 0 0,-1-1 1 0 0,0 1-1 0 0,1 0 1 0 0,-1-1-1 0 0,1 1 1 0 0,-1 4-1 0 0,1-5-78 0 0,1 0 1 0 0,0 0-1 0 0,0 0 0 0 0,0 0 1 0 0,0 0-1 0 0,0 0 0 0 0,0 0 1 0 0,0 0-1 0 0,1 0 1 0 0,-1-1-1 0 0,1 1 0 0 0,-1 0 1 0 0,1 0-1 0 0,0 0 0 0 0,0 0 1 0 0,0 0-1 0 0,0-1 0 0 0,0 1 1 0 0,0-1-1 0 0,3 4 0 0 0,-2-3-50 0 0,0-1 0 0 0,0 1-1 0 0,0 0 1 0 0,1-1 0 0 0,-1 0-1 0 0,0 1 1 0 0,1-1-1 0 0,-1 0 1 0 0,1 0 0 0 0,-1 0-1 0 0,1-1 1 0 0,0 1-1 0 0,-1-1 1 0 0,1 1 0 0 0,0-1-1 0 0,-1 0 1 0 0,1 0-1 0 0,0 0 1 0 0,0 0 0 0 0,-1 0-1 0 0,1-1 1 0 0,0 1-1 0 0,2-2 1 0 0,9-2-2679 0 0,0 0 0 0 0,27-13 0 0 0,-28 11-965 0 0,3 0-3532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3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29 11546 0 0,'-1'-3'6242'0'0,"7"1"-2514"0"0,22-4-1502 0 0,32-3-2524 0 0,39 1-1915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4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8 16508 0 0,'0'-1'169'0'0,"-1"1"0"0"0,1-1 1 0 0,0 1-1 0 0,-1-1 1 0 0,1 1-1 0 0,-1-1 0 0 0,1 1 1 0 0,-1-1-1 0 0,1 1 1 0 0,-1 0-1 0 0,1-1 0 0 0,-1 1 1 0 0,1 0-1 0 0,-1 0 1 0 0,0-1-1 0 0,1 1 1 0 0,-1 0-1 0 0,1 0 0 0 0,-1 0 1 0 0,0 0-1 0 0,1 0 1 0 0,-1 0-1 0 0,1 0 0 0 0,-1 0 1 0 0,0 0-1 0 0,1 0 1 0 0,-1 0-1 0 0,0 0 0 0 0,1 0 1 0 0,-1 0-1 0 0,1 1 1 0 0,-1-1-1 0 0,1 0 0 0 0,-1 0 1 0 0,0 1-1 0 0,0 0 1 0 0,-5 23 1736 0 0,4-7-1559 0 0,-1 13-14 0 0,1 0 0 0 0,1 0 0 0 0,2 1 0 0 0,6 38 0 0 0,8-3-223 0 0,-11-53-737 0 0,0 1-1 0 0,-1-1 1 0 0,-1 1 0 0 0,2 16 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4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18 9522 0 0,'-5'0'1567'0'0,"1"0"-681"0"0,0 0 1 0 0,0 0-1 0 0,0 0 0 0 0,1 0 1 0 0,-1 0-1 0 0,0-1 0 0 0,0 0 1 0 0,0 0-1 0 0,-6-2 0 0 0,12 4-642 0 0,0 0 1 0 0,-1 0-1 0 0,1 0 0 0 0,0-1 0 0 0,0 1 0 0 0,0-1 0 0 0,0 1 0 0 0,0-1 0 0 0,0 1 1 0 0,0-1-1 0 0,1 0 0 0 0,-1 0 0 0 0,0 0 0 0 0,3-1 0 0 0,40-4-612 0 0,-25 2 354 0 0,-7 2-273 0 0,58-6-4149 0 0,-23 6-4851 0 0,-37 1 3354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12099 0 0,'9'-3'6935'0'0,"63"-11"-6333"0"0,-2 5-3244 0 0,-17 1-5558 0 0,-41 7 2551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19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30 14675 0 0,'0'-2'609'0'0,"-1"0"-1"0"0,0 0 1 0 0,-1 0 0 0 0,1 0-1 0 0,0 0 1 0 0,0 0-1 0 0,-1 1 1 0 0,0-1 0 0 0,1 0-1 0 0,-1 1 1 0 0,0-1-1 0 0,1 1 1 0 0,-1 0 0 0 0,0-1-1 0 0,0 1 1 0 0,-4-1-1 0 0,16 38-9386 0 0,-2-22 2654 0 0</inkml:trace>
  <inkml:trace contextRef="#ctx0" brushRef="#br0" timeOffset="1">106 223 14443 0 0,'-11'-3'3265'0'0,"-2"0"-2105"0"0,-1 0-456 0 0,0 3 80 0 0,4 0-272 0 0,0 0-191 0 0,2 2-89 0 0,1-1-232 0 0,0-1 0 0 0,3 3 48 0 0,-1-2-304 0 0,4 1-209 0 0,0-1-287 0 0,1 2-496 0 0,1 0-368 0 0,0 0-601 0 0,2 2-87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5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50 10506 0 0,'-2'0'1006'0'0,"-18"0"4612"0"0,15 2-3492 0 0,11 0-631 0 0,8 2-411 0 0,-9-2-880 0 0,-1-1-1 0 0,1 0 1 0 0,-1 0 0 0 0,1-1 0 0 0,-1 1-1 0 0,1-1 1 0 0,7 0 0 0 0,285-49 376 0 0,-254 41-508 0 0,1 2-332 0 0,-50 7-434 0 0,-6 1-2085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5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10 11666 0 0,'-5'-10'6237'0'0,"1"18"-3076"0"0,-2 6-3114 0 0,-116 213 4037 0 0,93-171-3647 0 0,21-38-458 0 0,0 0 0 0 0,2 0 0 0 0,-8 29 0 0 0,18-52-1642 0 0,-1 1-1 0 0,1-1 1 0 0,0 1 0 0 0,0 0-1 0 0,1 0 1 0 0,6-5 0 0 0,5-5-2912 0 0,-5 5-1394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5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12523 0 0,'-5'20'8464'0'0,"-5"13"-5887"0"0,0-2-2524 0 0,-6 32-1 0 0,14-57-84 0 0,1 1 0 0 0,1-1 0 0 0,-1 0 0 0 0,1 0 1 0 0,1 0-1 0 0,-1 0 0 0 0,1 0 0 0 0,0 0 0 0 0,0 0 0 0 0,0 0 0 0 0,4 8 0 0 0,-3-11-34 0 0,-1 0 0 0 0,1 0 0 0 0,0 0 0 0 0,0-1 0 0 0,0 1 0 0 0,1-1 0 0 0,-1 1 0 0 0,0-1 0 0 0,1 0 0 0 0,0 0-1 0 0,-1 0 1 0 0,1 0 0 0 0,0-1 0 0 0,0 1 0 0 0,0-1 0 0 0,0 1 0 0 0,0-1 0 0 0,1 0 0 0 0,-1 0 0 0 0,0-1 0 0 0,7 2 0 0 0,66 8 18 0 0,-76-9 217 0 0,0 0 1 0 0,0 0 0 0 0,0 0-1 0 0,-1 0 1 0 0,1 0 0 0 0,0 0 0 0 0,-1 0-1 0 0,1 0 1 0 0,-1 0 0 0 0,1 0-1 0 0,-1 0 1 0 0,1-1 0 0 0,-1 1-1 0 0,0 0 1 0 0,1 0 0 0 0,-1-1 0 0 0,0 1-1 0 0,1 0 1 0 0,-1-1 0 0 0,-1 2-1 0 0,-24 24 47 0 0,24-24-29 0 0,-26 26-1847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6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24 11963 0 0,'-27'-13'8999'0'0,"30"14"-7473"0"0,12 3-552 0 0,6 0-582 0 0,1 0 0 0 0,-1-1 0 0 0,0-1-1 0 0,1-2 1 0 0,22-1 0 0 0,107-16-466 0 0,-74 7-4212 0 0,-73 9 1231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6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10050 0 0,'-2'10'7351'0'0,"-4"18"-5262"0"0,0 0-1123 0 0,-3 44 1400 0 0,-1 124 0 0 0,9-146-2022 0 0,2-2-235 0 0,1 1 0 0 0,3 0 0 0 0,2-1-1 0 0,21 77 1 0 0,-23-112-1548 0 0,-3-25-3334 0 0,0-10 1390 0 0,8-23-3915 0 0,-7 29 1412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7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29 10722 0 0,'-2'-13'6232'0'0,"14"10"-3730"0"0,-4 2-2515 0 0,81-7 900 0 0,-1 4 0 0 0,102 9 1 0 0,-128-2-871 0 0,185 0-752 0 0,188 13 823 0 0,-349-6-204 0 0,-88-5 326 0 0,0 1 0 0 0,0 0 0 0 0,1-1 0 0 0,0 1 0 0 0,-1 9 1 0 0,2-4-80 0 0,0-1 0 0 0,1 1 0 0 0,1-1 1 0 0,5 21-1 0 0,3 22 350 0 0,-8-7-145 0 0,-2 0 0 0 0,-2 0 0 0 0,-2 0 0 0 0,-2-1 0 0 0,-2 1 1 0 0,-22 69-1 0 0,4-53-51 0 0,25-61-262 0 0,0 1 0 0 0,-1-1 0 0 0,1 1 0 0 0,0-1 0 0 0,-1 0 0 0 0,1 0 0 0 0,-1 0 0 0 0,1 0 0 0 0,-1 0 0 0 0,0 0 0 0 0,1 0 0 0 0,-1 0 0 0 0,0-1 0 0 0,0 1 0 0 0,-2 0 0 0 0,-35 7-21 0 0,23-5 15 0 0,-101 21 25 0 0,0-5 1 0 0,-2-5 0 0 0,0-6-1 0 0,-179-9 1 0 0,-182-11-214 0 0,463 11-925 0 0,26-2-4491 0 0,26-2-4362 0 0,-20 3 3398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7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9922 0 0,'-5'12'8335'0'0,"-25"37"-6617"0"0,-11 26-2271 0 0,33-57-3818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7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12963 0 0,'-4'2'788'0'0,"1"0"0"0"0,0 0-1 0 0,0 0 1 0 0,0 1 0 0 0,0 0 0 0 0,0-1 0 0 0,-4 7 0 0 0,-25 44 205 0 0,28-47-838 0 0,3-2-306 0 0,-1-1-1 0 0,1 1 1 0 0,0-1 0 0 0,0 1 0 0 0,0 0 0 0 0,1-1 0 0 0,-1 1 0 0 0,1 0 0 0 0,0 6-1 0 0,0-7-907 0 0,0-1 0 0 0,0 1-1 0 0,1 0 1 0 0,-1-1-1 0 0,1 1 1 0 0,0 0-1 0 0,0-1 1 0 0,2 4-1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9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72 10754 0 0,'-36'-10'7838'0'0,"75"8"-3794"0"0,214-28-2303 0 0,-38 3-5262 0 0,-215 27 3355 0 0,1-1-1 0 0,-1 1 0 0 0,1 0 0 0 0,-1 0 0 0 0,0 0 0 0 0,1-1 0 0 0,-1 1 0 0 0,1 0 0 0 0,-1 0 0 0 0,0 0 1 0 0,1 0-1 0 0,-1 0 0 0 0,1 0 0 0 0,-1 0 0 0 0,0 0 0 0 0,1 0 0 0 0,-1 0 0 0 0,1 0 0 0 0,-1 0 1 0 0,1 0-1 0 0,-1 0 0 0 0,0 1 0 0 0,1-1 0 0 0,-1 0 0 0 0,0 0 0 0 0,1 0 0 0 0,-1 1 0 0 0,0-1 0 0 0,1 0 1 0 0,-1 0-1 0 0,0 1 0 0 0,1-1 0 0 0,-1 0 0 0 0,0 1 0 0 0,1-1 0 0 0,-1 0 0 0 0,0 1 0 0 0,0-1 1 0 0,1 1-1 0 0,-16 12-6382 0 0,6-7 1638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29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43 14275 0 0,'-22'-2'4288'0'0,"20"0"-2794"0"0,15 1-1119 0 0,163-11 1270 0 0,-91 4-1339 0 0,-8 1-145 0 0,98-4 281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30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22 12939 0 0,'-56'-21'9283'0'0,"79"38"-8998"0"0,-2-4-215 0 0,0 1-1 0 0,-2 1 0 0 0,0 1 1 0 0,-1 1-1 0 0,0 1 0 0 0,18 23 1 0 0,-32-35-37 0 0,0-1-1 0 0,-1 1 1 0 0,1 0 0 0 0,-1 0 0 0 0,0 0-1 0 0,-1 0 1 0 0,1 1 0 0 0,-1-1 0 0 0,0 1 0 0 0,-1-1-1 0 0,0 1 1 0 0,0 0 0 0 0,0-1 0 0 0,-1 1-1 0 0,0 0 1 0 0,0 0 0 0 0,-1 0 0 0 0,0-1-1 0 0,0 1 1 0 0,0 0 0 0 0,-1-1 0 0 0,0 1 0 0 0,0-1-1 0 0,-1 1 1 0 0,0-1 0 0 0,0 0 0 0 0,-6 8-1 0 0,-34 42 77 0 0,23-31-3589 0 0,1 1-7420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6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17 12795 0 0,'-14'-13'4375'0'0,"14"13"-4338"0"0,0 0 1 0 0,0 0 0 0 0,0 0 0 0 0,0 0 0 0 0,0 0 0 0 0,0-1-1 0 0,0 1 1 0 0,0 0 0 0 0,0 0 0 0 0,0 0 0 0 0,0 0 0 0 0,0 0 0 0 0,0 0-1 0 0,0 0 1 0 0,0-1 0 0 0,0 1 0 0 0,0 0 0 0 0,0 0 0 0 0,0 0-1 0 0,0 0 1 0 0,0 0 0 0 0,0 0 0 0 0,1 0 0 0 0,-1 0 0 0 0,0 0-1 0 0,0-1 1 0 0,0 1 0 0 0,0 0 0 0 0,0 0 0 0 0,0 0 0 0 0,0 0 0 0 0,0 0-1 0 0,0 0 1 0 0,0 0 0 0 0,1 0 0 0 0,-1 0 0 0 0,0 0 0 0 0,0 0-1 0 0,0 0 1 0 0,0 0 0 0 0,0 0 0 0 0,0 0 0 0 0,0 0 0 0 0,1 0 0 0 0,-1 0-1 0 0,0 0 1 0 0,0 0 0 0 0,0 0 0 0 0,0 0 0 0 0,0 0 0 0 0,0 0-1 0 0,0 0 1 0 0,0 0 0 0 0,1 0 0 0 0,-1 0 0 0 0,0 0 0 0 0,0 0 0 0 0,0 0-1 0 0,0 0 1 0 0,0 0 0 0 0,0 1 0 0 0,3-1 46 0 0,0 1-1 0 0,-1 0 1 0 0,1 1 0 0 0,0-1 0 0 0,-1 0 0 0 0,1 1-1 0 0,-1-1 1 0 0,0 1 0 0 0,4 3 0 0 0,1 2 61 0 0,-1 0 0 0 0,1 0 0 0 0,-2 1 0 0 0,1-1 0 0 0,-1 1 0 0 0,0 1 0 0 0,-1-1 0 0 0,0 1 0 0 0,0 0 0 0 0,-1-1 0 0 0,4 17 0 0 0,-6-20-76 0 0,0-1 0 0 0,-1 1 0 0 0,0 0 0 0 0,0 0 0 0 0,0 0 0 0 0,0 0 0 0 0,-1-1 0 0 0,0 1 0 0 0,0 0 1 0 0,0 0-1 0 0,-1-1 0 0 0,1 1 0 0 0,-1-1 0 0 0,0 1 0 0 0,0-1 0 0 0,-1 0 0 0 0,0 0 0 0 0,1 0 0 0 0,-1 0 1 0 0,0 0-1 0 0,-1-1 0 0 0,1 1 0 0 0,-1-1 0 0 0,-5 4 0 0 0,-9 4 111 0 0,-3 1-1844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31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288 100 11202 0 0,'1'-2'15021'0'0,"3"-15"-14901"0"0,-4 13-261 0 0,0 0-1 0 0,0 0 1 0 0,-1 0 0 0 0,0 0-1 0 0,1 0 1 0 0,-1 0-1 0 0,-1 0 1 0 0,1 0 0 0 0,0 0-1 0 0,-1 1 1 0 0,0-1 0 0 0,0 0-1 0 0,0 1 1 0 0,0 0 0 0 0,-4-5-1 0 0,4 6 64 0 0,0 1-1 0 0,0-1 0 0 0,0 1 1 0 0,0 0-1 0 0,0 0 0 0 0,0-1 1 0 0,0 1-1 0 0,0 1 0 0 0,0-1 1 0 0,0 0-1 0 0,-1 0 1 0 0,1 1-1 0 0,0-1 0 0 0,0 1 1 0 0,-1 0-1 0 0,1 0 0 0 0,0 0 1 0 0,-1 0-1 0 0,1 0 0 0 0,0 0 1 0 0,-1 1-1 0 0,1-1 1 0 0,0 1-1 0 0,0-1 0 0 0,-1 1 1 0 0,1 0-1 0 0,-4 2 0 0 0,-11 7 163 0 0,1 0 0 0 0,0 1 0 0 0,0 1 0 0 0,1 1 0 0 0,1 0 0 0 0,0 1 0 0 0,1 0 0 0 0,0 1 0 0 0,2 1-1 0 0,-1 0 1 0 0,2 0 0 0 0,-13 26 0 0 0,20-36-55 0 0,1 1 1 0 0,0-1-1 0 0,0 0 0 0 0,0 0 0 0 0,1 1 0 0 0,0-1 0 0 0,0 1 0 0 0,0 0 1 0 0,1-1-1 0 0,0 1 0 0 0,1-1 0 0 0,-1 1 0 0 0,1-1 0 0 0,0 1 0 0 0,1-1 0 0 0,-1 1 1 0 0,2-1-1 0 0,-1 0 0 0 0,5 10 0 0 0,-4-11 3 0 0,0-1 0 0 0,0 1 0 0 0,1-1 1 0 0,0 0-1 0 0,-1 0 0 0 0,1 0 0 0 0,0-1 0 0 0,1 1 0 0 0,-1-1 0 0 0,1 0 0 0 0,-1 0 0 0 0,1 0 1 0 0,0-1-1 0 0,0 0 0 0 0,0 0 0 0 0,0 0 0 0 0,1-1 0 0 0,-1 1 0 0 0,0-1 0 0 0,1-1 1 0 0,-1 1-1 0 0,1-1 0 0 0,10 0 0 0 0,-7-1 18 0 0,0 0 0 0 0,1 0 1 0 0,-1-1-1 0 0,0-1 0 0 0,0 1 0 0 0,0-2 1 0 0,-1 1-1 0 0,1-1 0 0 0,-1 0 0 0 0,0-1 1 0 0,13-9-1 0 0,-4 0-850 0 0,0-1-1 0 0,0-1 1 0 0,22-28 0 0 0,-26 33-3975 0 0,4 8-3487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3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56 13955 0 0,'-1'-1'257'0'0,"0"0"1"0"0,1 0-1 0 0,-1 0 1 0 0,0 0-1 0 0,0 0 0 0 0,0 0 1 0 0,0 0-1 0 0,0 0 0 0 0,0 0 1 0 0,0 1-1 0 0,0-1 1 0 0,0 0-1 0 0,-1 1 0 0 0,1-1 1 0 0,0 1-1 0 0,0-1 1 0 0,-1 1-1 0 0,1-1 0 0 0,-3 1 1 0 0,3 0-152 0 0,0 0-1 0 0,0 0 1 0 0,-1 1 0 0 0,1-1 0 0 0,0 1 0 0 0,0-1 0 0 0,-1 1-1 0 0,1-1 1 0 0,0 1 0 0 0,0 0 0 0 0,0-1 0 0 0,0 1 0 0 0,0 0-1 0 0,0 0 1 0 0,0 0 0 0 0,-1 2 0 0 0,-4 5-95 0 0,0 0 1 0 0,1 1-1 0 0,0 0 1 0 0,-5 13 0 0 0,3-6 757 0 0,-2 3-325 0 0,0 0 0 0 0,-9 34 0 0 0,16-47-417 0 0,0 0 1 0 0,1 0-1 0 0,0-1 1 0 0,0 1-1 0 0,1 0 0 0 0,0 0 1 0 0,0 0-1 0 0,0 0 0 0 0,0 0 1 0 0,1 0-1 0 0,0 0 1 0 0,1 0-1 0 0,-1-1 0 0 0,3 8 1 0 0,-3-11-26 0 0,0 0 0 0 0,0 0-1 0 0,0 0 1 0 0,1 0 0 0 0,-1 0 0 0 0,0-1 0 0 0,1 1 0 0 0,-1 0 0 0 0,1-1 0 0 0,-1 1 0 0 0,1-1 0 0 0,0 1 0 0 0,0-1 0 0 0,0 0-1 0 0,0 0 1 0 0,0 0 0 0 0,0 0 0 0 0,0 0 0 0 0,0 0 0 0 0,0-1 0 0 0,0 1 0 0 0,3 0 0 0 0,-1-1-21 0 0,-1 0 0 0 0,1 0 0 0 0,0-1-1 0 0,0 1 1 0 0,-1-1 0 0 0,1 0 0 0 0,-1 0 0 0 0,1 0 0 0 0,-1-1 0 0 0,1 1 0 0 0,-1-1 0 0 0,4-2 0 0 0,5-4-38 0 0,-1 0 0 0 0,-1-1 0 0 0,0 0 0 0 0,0 0 0 0 0,0-1 0 0 0,9-13 0 0 0,-11 12 68 0 0,-1 1 0 0 0,-1-1-1 0 0,0 0 1 0 0,0-1 0 0 0,-1 1 0 0 0,-1-1 0 0 0,6-22 0 0 0,-9 28 3 0 0,0 0 1 0 0,0 0-1 0 0,0-1 1 0 0,-1 1-1 0 0,0 0 1 0 0,0-1-1 0 0,-1 1 1 0 0,0 0-1 0 0,0-1 1 0 0,0 1-1 0 0,-1 0 1 0 0,0 0-1 0 0,0 0 1 0 0,0 0-1 0 0,-1 1 1 0 0,0-1-1 0 0,-5-7 1 0 0,6 11-10 0 0,1 0 1 0 0,-1 0-1 0 0,1 1 0 0 0,-1-1 0 0 0,0 0 1 0 0,0 1-1 0 0,0-1 0 0 0,0 1 1 0 0,0 0-1 0 0,0 0 0 0 0,0-1 0 0 0,0 1 1 0 0,0 1-1 0 0,-1-1 0 0 0,1 0 1 0 0,0 0-1 0 0,-1 1 0 0 0,1 0 0 0 0,-3-1 1 0 0,0 1-46 0 0,1 0 0 0 0,-1 1 1 0 0,1-1-1 0 0,-1 1 0 0 0,1 0 0 0 0,0 1 1 0 0,-1-1-1 0 0,1 1 0 0 0,-8 3 0 0 0,5-1-472 0 0,-1 1 0 0 0,1 0 0 0 0,1 0 0 0 0,-12 11 0 0 0,13-12-400 0 0,1 0 0 0 0,1 0 0 0 0,-1 1 0 0 0,1 0-1 0 0,-1 0 1 0 0,-2 7 0 0 0,1 8-4089 0 0,5-11-729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32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11474 0 0,'-1'8'7124'0'0,"-2"11"-5157"0"0,-2 19-1175 0 0,-1 4 207 0 0,2-18-494 0 0,-1 37 1 0 0,4-55-490 0 0,1 0 0 0 0,1 0 0 0 0,-1 0 1 0 0,1 0-1 0 0,0-1 0 0 0,1 1 0 0 0,-1 0 0 0 0,1-1 0 0 0,0 1 1 0 0,0-1-1 0 0,5 9 0 0 0,-6-13-30 0 0,0 0 0 0 0,0 1 0 0 0,0-1 0 0 0,0 0 0 0 0,0 0 0 0 0,0 0 0 0 0,1 0 0 0 0,-1 0 0 0 0,0 0 0 0 0,0-1 0 0 0,1 1 0 0 0,-1 0 0 0 0,1-1 0 0 0,-1 1 0 0 0,0-1 0 0 0,1 1 0 0 0,-1-1-1 0 0,1 0 1 0 0,-1 1 0 0 0,1-1 0 0 0,-1 0 0 0 0,1 0 0 0 0,-1 0 0 0 0,1 0 0 0 0,0 0 0 0 0,-1-1 0 0 0,1 1 0 0 0,-1 0 0 0 0,0-1 0 0 0,1 1 0 0 0,-1-1 0 0 0,1 1 0 0 0,-1-1 0 0 0,0 0 0 0 0,1 0 0 0 0,-1 1 0 0 0,0-1 0 0 0,0 0 0 0 0,1 0 0 0 0,0-1 0 0 0,8-7-295 0 0,-1 1 0 0 0,1-1 0 0 0,13-18 0 0 0,-14 17-36 0 0,11-16-301 0 0,-2 0 0 0 0,0-1 0 0 0,-2-1 0 0 0,16-36 0 0 0,-20 39 1350 0 0,-13 33-167 0 0,0 0 0 0 0,0 0 0 0 0,1 0 0 0 0,0 0 0 0 0,0 0 0 0 0,1 0 0 0 0,0 0 0 0 0,3 9 0 0 0,-1 0-715 0 0,0 0 0 0 0,2 0 1 0 0,12 30-1 0 0,-16-46 171 0 0,16 26-4042 0 0,-16-25 3410 0 0,0-1 0 0 0,0 0 0 0 0,0 0 0 0 0,1 0 0 0 0,-1 0 0 0 0,0 0 0 0 0,1-1 0 0 0,-1 1 0 0 0,1 0 0 0 0,-1-1 0 0 0,1 1 0 0 0,0-1 0 0 0,-1 1 0 0 0,1-1 0 0 0,-1 0 0 0 0,1 1 0 0 0,3-1 0 0 0,2-1-4355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32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 16932 0 0,'-1'-1'324'0'0,"0"1"1"0"0,0-1 0 0 0,0 1 0 0 0,0 0-1 0 0,0 0 1 0 0,0 0 0 0 0,0 0 0 0 0,0 0-1 0 0,0 0 1 0 0,0 0 0 0 0,0 0 0 0 0,0 0-1 0 0,0 0 1 0 0,-1 0 0 0 0,1 1 0 0 0,0-1-1 0 0,0 0 1 0 0,0 1 0 0 0,0-1 0 0 0,-1 2-1 0 0,-10 19 942 0 0,9-15-1190 0 0,-10 31 368 0 0,1 1 0 0 0,2-1-1 0 0,1 2 1 0 0,2-1 0 0 0,-2 60-1 0 0,7-68-766 0 0,4 48 0 0 0,-1-63-901 0 0,1 0 1 0 0,8 25-1 0 0,-3-26-2576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33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41 13171 0 0,'-13'-1'2347'0'0,"-17"-4"2651"0"0,40 8-4613 0 0,-1 0 0 0 0,1-1-1 0 0,0-1 1 0 0,-1 0 0 0 0,1 0-1 0 0,0-1 1 0 0,0 0 0 0 0,0 0 0 0 0,16-4-1 0 0,15 0-204 0 0,119-14 59 0 0,-31 1-2448 0 0,-125 16 1610 0 0,12-1-2332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35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488 2 10018 0 0,'-4'-1'391'0'0,"0"1"0"0"0,0 0 0 0 0,0-1 0 0 0,1 1 1 0 0,-1 1-1 0 0,0-1 0 0 0,0 1 0 0 0,0-1 0 0 0,1 1 0 0 0,-1 0 0 0 0,0 0 0 0 0,1 1 0 0 0,-1-1 0 0 0,1 1 0 0 0,-7 4 1 0 0,-53 37 248 0 0,52-35-254 0 0,-124 85 1882 0 0,118-84-1743 0 0,0 0-1 0 0,-1-1 1 0 0,0 0-1 0 0,0-2 1 0 0,0 0 0 0 0,-28 5-1 0 0,39-10-377 0 0,0 0 0 0 0,0 1 1 0 0,0 0-1 0 0,0 0 0 0 0,0 0 0 0 0,-11 7 0 0 0,18-8-183 0 0,0 0-1 0 0,1 1 1 0 0,-1-1 0 0 0,1 0-1 0 0,-1 0 1 0 0,1 0-1 0 0,0 0 1 0 0,-1 0 0 0 0,1 0-1 0 0,0 0 1 0 0,0 0 0 0 0,-1 0-1 0 0,1 0 1 0 0,0 0 0 0 0,0 0-1 0 0,0-1 1 0 0,2 2 0 0 0,20 17 136 0 0,1-5-64 0 0,1-2 0 0 0,0 0 0 0 0,1-2 0 0 0,52 14 0 0 0,18 7 0 0 0,-91-29-360 0 0,35 10-375 0 0,-27-12-3728 0 0,-2-3-4819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35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2 13555 0 0,'-1'0'193'0'0,"1"-1"-1"0"0,-1 1 1 0 0,1 0 0 0 0,0 0-1 0 0,-1 0 1 0 0,1 0 0 0 0,-1-1-1 0 0,1 1 1 0 0,-1 0 0 0 0,1 0-1 0 0,0 0 1 0 0,-1 0 0 0 0,1 0-1 0 0,-1 0 1 0 0,1 0 0 0 0,-1 0-1 0 0,1 0 1 0 0,0 0-1 0 0,-1 1 1 0 0,1-1 0 0 0,-1 0-1 0 0,1 0 1 0 0,-1 0 0 0 0,1 0-1 0 0,0 1 1 0 0,-1-1 0 0 0,1 0-1 0 0,0 0 1 0 0,-1 1 0 0 0,1-1-1 0 0,0 0 1 0 0,-1 1 0 0 0,1-1-1 0 0,-1 1 1 0 0,-20 16-787 0 0,12-8 1045 0 0,-257 162 2840 0 0,266-171-3287 0 0,-1 0 0 0 0,1 0 0 0 0,-1 1 0 0 0,1-1 0 0 0,-1 0 0 0 0,1 1 0 0 0,-1-1 0 0 0,1 0 0 0 0,0 1 0 0 0,-1-1 0 0 0,1 1 0 0 0,-1-1-1 0 0,1 0 1 0 0,0 1 0 0 0,-1-1 0 0 0,1 1 0 0 0,0-1 0 0 0,0 1 0 0 0,0-1 0 0 0,-1 1 0 0 0,1 0 0 0 0,0-1 0 0 0,0 1 0 0 0,0-1 0 0 0,0 1 0 0 0,0-1-1 0 0,0 1 1 0 0,0-1 0 0 0,0 1 0 0 0,0 0 0 0 0,0-1 0 0 0,0 1 0 0 0,0-1 0 0 0,0 1 0 0 0,0-1 0 0 0,1 1 0 0 0,-1-1 0 0 0,1 2 0 0 0,0 0 24 0 0,1 1 0 0 0,0-1 0 0 0,0 0 1 0 0,0 1-1 0 0,0-1 0 0 0,1 0 0 0 0,-1 0 1 0 0,3 2-1 0 0,53 27 115 0 0,130 50 8 0 0,-176-76 82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36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14083 0 0,'-3'11'7120'0'0,"-6"44"-4926"0"0,-3 4-559 0 0,-36 110 1 0 0,11-50-1017 0 0,35-104-111 0 0,2-15-796 0 0,0 1-1 0 0,0 0 1 0 0,0-1 0 0 0,0 1 0 0 0,0 0-1 0 0,0-1 1 0 0,0 1 0 0 0,0 0 0 0 0,1-1 0 0 0,-1 1-1 0 0,0-1 1 0 0,0 1 0 0 0,0-1 0 0 0,1 1-1 0 0,-1 0 1 0 0,0-1 0 0 0,1 1 0 0 0,-1-1-1 0 0,1 1 1 0 0,0 0 0 0 0,0-1-314 0 0,0 0 1 0 0,0 1-1 0 0,1-1 1 0 0,-1 0-1 0 0,0 1 1 0 0,1-1-1 0 0,-1 0 1 0 0,0 0-1 0 0,1 0 1 0 0,-1 0-1 0 0,1-1 1 0 0,-1 1-1 0 0,0 0 1 0 0,0 0-1 0 0,1-1 0 0 0,-1 1 1 0 0,0-1-1 0 0,1 1 1 0 0,1-2-1 0 0,6-3-5532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36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24 7186 0 0,'-2'-24'14965'0'0,"1"37"-13367"0"0,1-12-1555 0 0,-3 21 453 0 0,-1 0 0 0 0,-1-1 1 0 0,-9 24-1 0 0,6-21-472 0 0,2-1 1 0 0,-5 31-1 0 0,10-46-102 0 0,0 0 0 0 0,1 0-1 0 0,0 0 1 0 0,1 0 0 0 0,-1 0 0 0 0,1 0 0 0 0,1 0 0 0 0,0 0-1 0 0,0-1 1 0 0,0 1 0 0 0,4 7 0 0 0,-4-11-14 0 0,0-1 1 0 0,0 1-1 0 0,1 0 0 0 0,-1-1 0 0 0,1 0 1 0 0,0 0-1 0 0,0 0 0 0 0,0 0 1 0 0,0 0-1 0 0,0 0 0 0 0,0-1 1 0 0,1 1-1 0 0,-1-1 0 0 0,5 2 0 0 0,4 1-119 0 0,0-1 0 0 0,0 0 0 0 0,17 3 0 0 0,23 8 1124 0 0,-51-15-841 0 0,0 1 0 0 0,0 0 0 0 0,-1-1 0 0 0,1 1 0 0 0,0 0 0 0 0,-1 0 0 0 0,1 0 0 0 0,-1-1 0 0 0,1 1 0 0 0,-1 0 0 0 0,1 0-1 0 0,-1 0 1 0 0,0 0 0 0 0,1 0 0 0 0,-1 0 0 0 0,0 0 0 0 0,0 0 0 0 0,0 0 0 0 0,0 0 0 0 0,0 0 0 0 0,0 0 0 0 0,0 0 0 0 0,0 0 0 0 0,0 0 0 0 0,0 0 0 0 0,-1 0 0 0 0,1 0 0 0 0,0 0 0 0 0,0-1 0 0 0,-1 1 0 0 0,1 0-1 0 0,-2 1 1 0 0,-14 33 466 0 0,15-33-508 0 0,-3 7-387 0 0,-15 25 892 0 0,7-21-3369 0 0,0-11-4874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36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16067 0 0,'53'17'8378'0'0,"-13"-7"-8116"0"0,0-2 0 0 0,0-2 0 0 0,60 3 0 0 0,-70-10-294 0 0,-13 2-277 0 0,1-2-1 0 0,-1 1 0 0 0,1-2 0 0 0,0-1 1 0 0,-1 0-1 0 0,0-1 0 0 0,23-8 1 0 0,-40 12 162 0 0,1 0 1 0 0,-1 0 0 0 0,0 0 0 0 0,1-1 0 0 0,-1 1 0 0 0,1 0 0 0 0,-1 0-1 0 0,0 0 1 0 0,1-1 0 0 0,-1 1 0 0 0,0 0 0 0 0,1 0 0 0 0,-1-1 0 0 0,0 1 0 0 0,1 0-1 0 0,-1 0 1 0 0,0-1 0 0 0,1 1 0 0 0,-1 0 0 0 0,0-1 0 0 0,0 1 0 0 0,0 0-1 0 0,1-1 1 0 0,-1 1 0 0 0,0-1 0 0 0,0 1 0 0 0,0 0 0 0 0,0-1 0 0 0,0 0-1 0 0,-12-4-7815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6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0 10474 0 0,'-7'3'7667'0'0,"-3"9"-5789"0"0,-6 11-1366 0 0,-1 8 623 0 0,0-2 1 0 0,-2 0-1 0 0,-34 40 1 0 0,24-33-921 0 0,-25 41 1 0 0,52-69-3494 0 0,22-18-8596 0 0,-18 8 10933 0 0,8-3-5085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41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9626 0 0,'-2'0'402'0'0,"0"1"0"0"0,0-1 0 0 0,0 1 0 0 0,0 0 0 0 0,1 0 0 0 0,-1 0 0 0 0,0 0 0 0 0,0 0 0 0 0,0 0 0 0 0,1 0 0 0 0,-1 1 0 0 0,1-1 0 0 0,-3 3 0 0 0,-24 28-20 0 0,11-13 423 0 0,6-8-738 0 0,-16 16 244 0 0,26-26-534 0 0,0 0 0 0 0,0 0-1 0 0,0 1 1 0 0,1-1 0 0 0,-1 0 0 0 0,0 1 0 0 0,1-1 0 0 0,-1 1-1 0 0,1-1 1 0 0,-1 1 0 0 0,1-1 0 0 0,0 3 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41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 11194 0 0,'-14'7'6431'0'0,"-21"27"-4907"0"0,12-4-1009 0 0,6-8-2742 0 0,5-8-3992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42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11979 0 0,'1'8'5246'0'0,"17"33"-4775"0"0,-8-27-1809 0 0,-2-4-1377 0 0,0 0-4309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49:42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7714 0 0,'-4'1'8676'0'0,"4"-1"-8542"0"0,2 13 1491 0 0,7 14-2278 0 0,10-1-1294 0 0,2 3-6024 0 0,-17-22 2978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7.0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21 15115 0 0,'-3'0'260'0'0,"0"1"-1"0"0,0-1 1 0 0,0 1-1 0 0,1 0 0 0 0,-1 0 1 0 0,0 0-1 0 0,1 1 1 0 0,-1-1-1 0 0,1 1 1 0 0,-1-1-1 0 0,1 1 1 0 0,0 0-1 0 0,0 0 1 0 0,-1 0-1 0 0,1 0 0 0 0,1 0 1 0 0,-1 0-1 0 0,0 0 1 0 0,0 1-1 0 0,1-1 1 0 0,0 1-1 0 0,-1-1 1 0 0,0 5-1 0 0,-6 11 231 0 0,1 0 0 0 0,-6 27 1 0 0,7-25 224 0 0,3-11-607 0 0,1 1 1 0 0,0 0-1 0 0,0 0 1 0 0,1 1-1 0 0,0-1 1 0 0,1 0 0 0 0,0 11-1 0 0,0-19-100 0 0,1 0 0 0 0,-1 0 0 0 0,0 0 0 0 0,1 0 0 0 0,-1 0 0 0 0,1 0 0 0 0,0 0 0 0 0,-1 0 0 0 0,1 0 0 0 0,0 0 0 0 0,0 0 0 0 0,0-1 0 0 0,1 1 0 0 0,-1 0 0 0 0,0-1 0 0 0,0 1 0 0 0,1-1 0 0 0,-1 1 0 0 0,1-1 0 0 0,0 0 0 0 0,-1 0 0 0 0,1 0 0 0 0,0 0 0 0 0,0 0 0 0 0,0 0 0 0 0,0 0 0 0 0,0 0 0 0 0,-1-1 0 0 0,1 1 0 0 0,1-1 0 0 0,-1 1 0 0 0,0-1 0 0 0,0 0 0 0 0,0 0 0 0 0,0 0 0 0 0,0 0 0 0 0,0 0 0 0 0,0 0 0 0 0,0-1 0 0 0,0 1 0 0 0,3-1 0 0 0,5-2-101 0 0,-1 0 1 0 0,1 0-1 0 0,-1-1 1 0 0,1 0-1 0 0,-1 0 1 0 0,0-1-1 0 0,-1 0 1 0 0,1-1-1 0 0,14-13 1 0 0,-9 7-39 0 0,-1-1 1 0 0,-1 0 0 0 0,0-1 0 0 0,17-26 0 0 0,-26 35 134 0 0,-1 1 1 0 0,1-1 0 0 0,-1 0 0 0 0,-1 0-1 0 0,1 0 1 0 0,-1 0 0 0 0,1 0-1 0 0,-1-1 1 0 0,-1 1 0 0 0,1 0 0 0 0,-1-1-1 0 0,0 1 1 0 0,0 0 0 0 0,0 0-1 0 0,-1-1 1 0 0,0 1 0 0 0,0 0 0 0 0,-3-9-1 0 0,3 11 19 0 0,-1 0 0 0 0,1 1 0 0 0,0-1 0 0 0,-1 0 0 0 0,0 1 0 0 0,0-1 0 0 0,1 1 0 0 0,-1-1-1 0 0,-1 1 1 0 0,1 0 0 0 0,0 0 0 0 0,-1 0 0 0 0,1 0 0 0 0,-1 1 0 0 0,1-1 0 0 0,-1 1 0 0 0,0-1-1 0 0,0 1 1 0 0,1 0 0 0 0,-1 0 0 0 0,0 0 0 0 0,0 0 0 0 0,0 1 0 0 0,0-1 0 0 0,0 1 0 0 0,0 0 0 0 0,-1 0-1 0 0,1 0 1 0 0,0 0 0 0 0,0 0 0 0 0,0 1 0 0 0,0-1 0 0 0,-3 2 0 0 0,-4 0-400 0 0,1 0 0 0 0,0 1 0 0 0,0 0 0 0 0,1 1 0 0 0,-1 0 1 0 0,-14 9-1 0 0,17-9-1318 0 0,0 1 1 0 0,0 0 0 0 0,1 0-1 0 0,0 0 1 0 0,-8 10 0 0 0,7-6-5245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7.7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0 4841 0 0,'-8'19'9223'0'0,"-17"19"-4789"0"0,10-16-2538 0 0,-11 20 350 0 0,-46 78 876 0 0,60-96-3264 0 0,1-1 0 0 0,2 1 1 0 0,-11 37-1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8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0 16388 0 0,'-2'1'201'0'0,"1"-1"0"0"0,0 0 1 0 0,0 0-1 0 0,0 1 1 0 0,0-1-1 0 0,-1 1 1 0 0,1-1-1 0 0,0 1 1 0 0,0-1-1 0 0,0 1 1 0 0,0 0-1 0 0,0-1 0 0 0,0 1 1 0 0,0 0-1 0 0,0 0 1 0 0,1 0-1 0 0,-1 0 1 0 0,0-1-1 0 0,0 1 1 0 0,1 1-1 0 0,-1-1 1 0 0,0 0-1 0 0,1 0 0 0 0,-1 0 1 0 0,1 0-1 0 0,0 0 1 0 0,-1 2-1 0 0,-14 36 403 0 0,14-37-410 0 0,-15 40 459 0 0,10-29-588 0 0,1 0 0 0 0,0 1 0 0 0,1-1 0 0 0,1 1 0 0 0,0 0 0 0 0,0 0 0 0 0,0 26-1 0 0,3-39-70 0 0,0 1-1 0 0,1 0 0 0 0,-1 0 0 0 0,0-1 0 0 0,0 1 0 0 0,1 0 0 0 0,-1-1 0 0 0,1 1 0 0 0,0 0 0 0 0,-1-1 0 0 0,1 1 1 0 0,0-1-1 0 0,0 1 0 0 0,0-1 0 0 0,0 0 0 0 0,0 1 0 0 0,0-1 0 0 0,0 0 0 0 0,1 0 0 0 0,-1 1 0 0 0,0-1 0 0 0,1 0 1 0 0,-1 0-1 0 0,1-1 0 0 0,-1 1 0 0 0,3 1 0 0 0,3 0-26 0 0,-1-1-1 0 0,1 0 1 0 0,-1 0-1 0 0,1-1 1 0 0,11 0-1 0 0,-12 0 40 0 0,-1 0-1 0 0,0 0 0 0 0,0 0 0 0 0,0 1 1 0 0,1-1-1 0 0,-1 1 0 0 0,0 0 0 0 0,0 1 0 0 0,7 2 1 0 0,-11-3 36 0 0,0 0 1 0 0,-1-1 0 0 0,1 1-1 0 0,0 0 1 0 0,-1 0-1 0 0,1-1 1 0 0,-1 1 0 0 0,1 0-1 0 0,-1 0 1 0 0,1 0-1 0 0,-1 0 1 0 0,0 0 0 0 0,1 0-1 0 0,-1-1 1 0 0,0 1 0 0 0,0 0-1 0 0,1 0 1 0 0,-1 0-1 0 0,0 0 1 0 0,0 0 0 0 0,0 0-1 0 0,0 0 1 0 0,-1 0-1 0 0,1 0 1 0 0,0 0 0 0 0,0 0-1 0 0,-1 0 1 0 0,1 0 0 0 0,0 0-1 0 0,-1 0 1 0 0,1 0-1 0 0,-1-1 1 0 0,1 1 0 0 0,-1 0-1 0 0,1 0 1 0 0,-1 0-1 0 0,-1 0 1 0 0,-24 30 693 0 0,-14 1-435 0 0,36-29-624 0 0,1-1 0 0 0,0 0 0 0 0,-1 0 0 0 0,1 0 0 0 0,-1 0 0 0 0,0-1 0 0 0,0 1 0 0 0,0-1 0 0 0,1 0 0 0 0,-8 1 1 0 0,6-3-2319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8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85 15523 0 0,'-2'0'272'0'0,"1"-1"0"0"0,0 1 0 0 0,0 0-1 0 0,0 0 1 0 0,0-1 0 0 0,0 1-1 0 0,0-1 1 0 0,0 1 0 0 0,0-1 0 0 0,0 1-1 0 0,0-1 1 0 0,0 1 0 0 0,0-1 0 0 0,1 0-1 0 0,-1 0 1 0 0,0 1 0 0 0,0-1 0 0 0,1 0-1 0 0,-2-2 1 0 0,2 3-172 0 0,0-1-1 0 0,1 0 1 0 0,-1 1 0 0 0,0-1 0 0 0,1 1-1 0 0,-1-1 1 0 0,0 1 0 0 0,1-1 0 0 0,-1 1-1 0 0,1-1 1 0 0,-1 1 0 0 0,1-1 0 0 0,-1 1-1 0 0,1-1 1 0 0,-1 1 0 0 0,1 0 0 0 0,-1-1-1 0 0,1 1 1 0 0,0 0 0 0 0,-1 0 0 0 0,1-1-1 0 0,-1 1 1 0 0,2 0 0 0 0,51-12 489 0 0,-48 11-498 0 0,56-8-108 0 0,39-9-1712 0 0,-87 15-1239 0 0,-1-1-1 0 0,24-11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8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 12427 0 0,'-2'0'557'0'0,"1"0"1"0"0,-1 0 0 0 0,0 1-1 0 0,0-1 1 0 0,1 0 0 0 0,-1 1-1 0 0,0 0 1 0 0,1-1 0 0 0,-1 1-1 0 0,1 0 1 0 0,-1 0 0 0 0,-2 2-1 0 0,-17 19 2560 0 0,-12 36-2350 0 0,24-40-62 0 0,-3 4-459 0 0,-13 24 105 0 0,-38 94 0 0 0,83-164-12502 0 0,-13 17 8707 0 0,1-2-2725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9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26 15987 0 0,'-5'3'6701'0'0,"-2"9"-5200"0"0,-3 11-1133 0 0,0-3 119 0 0,0 0 0 0 0,-1 0 1 0 0,-15 19-1 0 0,13-20-417 0 0,1 0-1 0 0,-17 38 1 0 0,37-74-893 0 0,2 0 0 0 0,0 0 0 0 0,1 1 0 0 0,15-17-1 0 0,-1 4 286 0 0,44-40-1 0 0,-14 28 51 0 0,-51 38 563 0 0,-1 1-1 0 0,1 0 1 0 0,0 0-1 0 0,-1 1 1 0 0,1-1-1 0 0,0 1 1 0 0,0-1-1 0 0,0 1 0 0 0,0 0 1 0 0,0 1-1 0 0,0-1 1 0 0,0 1-1 0 0,0 0 1 0 0,6 0-1 0 0,-8 1 14 0 0,-1 0 0 0 0,1 0 0 0 0,-1 0 0 0 0,0 0-1 0 0,1 0 1 0 0,-1 0 0 0 0,0 0 0 0 0,0 0 0 0 0,0 1-1 0 0,0-1 1 0 0,0 0 0 0 0,0 1 0 0 0,0-1 0 0 0,-1 1-1 0 0,1-1 1 0 0,0 1 0 0 0,-1-1 0 0 0,1 1-1 0 0,-1 0 1 0 0,1-1 0 0 0,-1 1 0 0 0,0-1 0 0 0,0 1-1 0 0,0 0 1 0 0,0-1 0 0 0,0 1 0 0 0,0 0 0 0 0,-1 2-1 0 0,1 6 201 0 0,-2 0 0 0 0,1 0 1 0 0,-5 14-1 0 0,-69 195 961 0 0,67-192-4492 0 0,8-23 2104 0 0,-1 1 0 0 0,0-1-1 0 0,-1 0 1 0 0,1 1 0 0 0,-1-1 0 0 0,1 0 0 0 0,-1 0 0 0 0,-1 0 0 0 0,-3 6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29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67 104 12571 0 0,'-2'0'560'0'0,"-1"0"0"0"0,1 0 1 0 0,0 0-1 0 0,-1 0 0 0 0,1 0 0 0 0,-1-1 1 0 0,1 1-1 0 0,0-1 0 0 0,-1 1 1 0 0,1-1-1 0 0,0 0 0 0 0,-4-2 0 0 0,6 3-471 0 0,-1 0 0 0 0,1-1-1 0 0,0 1 1 0 0,0 0-1 0 0,-1-1 1 0 0,1 1-1 0 0,0 0 1 0 0,0-1-1 0 0,0 1 1 0 0,0 0 0 0 0,0-1-1 0 0,0 1 1 0 0,0 0-1 0 0,-1-1 1 0 0,1 1-1 0 0,0-1 1 0 0,0 1-1 0 0,0 0 1 0 0,1-1 0 0 0,-1 1-1 0 0,0 0 1 0 0,0-1-1 0 0,0 1 1 0 0,0 0-1 0 0,0-1 1 0 0,0 0 0 0 0,13-15-200 0 0,-4 8 27 0 0,0 0-1 0 0,1 1 0 0 0,1 0 0 0 0,-1 0 1 0 0,1 1-1 0 0,0 0 0 0 0,1 1 0 0 0,-1 1 1 0 0,1 0-1 0 0,15-4 0 0 0,-26 8 80 0 0,0 0 0 0 0,0 0 0 0 0,0 0 0 0 0,0 0 0 0 0,0 0-1 0 0,0 0 1 0 0,0 0 0 0 0,0 0 0 0 0,0 0 0 0 0,0 1 0 0 0,0-1 0 0 0,0 0-1 0 0,0 1 1 0 0,0-1 0 0 0,0 0 0 0 0,0 1 0 0 0,-1-1 0 0 0,1 1 0 0 0,0 0-1 0 0,0-1 1 0 0,0 1 0 0 0,-1 0 0 0 0,1-1 0 0 0,0 1 0 0 0,-1 0 0 0 0,1 0-1 0 0,0 1 1 0 0,1 1 33 0 0,-2-1-1 0 0,1 1 1 0 0,0 0-1 0 0,0-1 1 0 0,-1 1-1 0 0,0 0 1 0 0,1 0-1 0 0,-1-1 1 0 0,0 1-1 0 0,-1 4 1 0 0,0 5 139 0 0,-2 0-1 0 0,1-1 1 0 0,-8 22 0 0 0,0-10 194 0 0,-1 0-1 0 0,-1-1 1 0 0,-1-1 0 0 0,-1 0 0 0 0,-1 0 0 0 0,-1-1-1 0 0,0-2 1 0 0,-2 1 0 0 0,0-2 0 0 0,-25 19 0 0 0,43-36-363 0 0,0 0 0 0 0,0 0 1 0 0,-1 0-1 0 0,1 0 0 0 0,0 0 1 0 0,0 0-1 0 0,-1 1 0 0 0,1-1 1 0 0,0 0-1 0 0,0 0 0 0 0,0 0 1 0 0,-1 0-1 0 0,1 1 1 0 0,0-1-1 0 0,0 0 0 0 0,0 0 1 0 0,0 0-1 0 0,-1 1 0 0 0,1-1 1 0 0,0 0-1 0 0,0 0 0 0 0,0 0 1 0 0,0 1-1 0 0,0-1 0 0 0,0 0 1 0 0,0 0-1 0 0,0 1 1 0 0,0-1-1 0 0,0 0 0 0 0,0 0 1 0 0,0 1-1 0 0,0-1 0 0 0,0 0 1 0 0,0 1-1 0 0,0-1 0 0 0,0 0 1 0 0,0 0-1 0 0,0 1 0 0 0,0-1 1 0 0,0 0-1 0 0,0 0 0 0 0,0 0 1 0 0,0 1-1 0 0,0-1 1 0 0,1 0-1 0 0,-1 0 0 0 0,0 1 1 0 0,16 4 108 0 0,21-4 193 0 0,-23-2-217 0 0,0-1-1 0 0,0-1 1 0 0,0 0 0 0 0,0-1 0 0 0,24-11 0 0 0,63-36-1493 0 0,-86 42 622 0 0,4-7-3963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20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11 12619 0 0,'1'-10'6552'0'0,"-8"23"-5327"0"0,-7 5-1133 0 0,-1 0-1 0 0,-1-2 0 0 0,0 0 1 0 0,-1-1-1 0 0,0 0 0 0 0,-2-2 1 0 0,-27 17-1 0 0,-39 30 133 0 0,67-48-228 0 0,13-9-1 0 0,1 0 0 0 0,0 0 0 0 0,-1 0 0 0 0,1 0 0 0 0,0 0 0 0 0,1 1 0 0 0,-7 7 0 0 0,10-11-4 0 0,1 1-1 0 0,-1 0 0 0 0,0-1 1 0 0,1 1-1 0 0,-1-1 1 0 0,1 0-1 0 0,-1 1 1 0 0,0-1-1 0 0,1 1 0 0 0,0-1 1 0 0,-1 0-1 0 0,1 1 1 0 0,-1-1-1 0 0,1 0 0 0 0,-1 1 1 0 0,1-1-1 0 0,-1 0 1 0 0,1 0-1 0 0,0 0 1 0 0,-1 0-1 0 0,1 1 0 0 0,0-1 1 0 0,-1 0-1 0 0,1 0 1 0 0,-1 0-1 0 0,1 0 0 0 0,0 0 1 0 0,-1-1-1 0 0,1 1 1 0 0,0 0-1 0 0,-1 0 1 0 0,1 0-1 0 0,26-2 86 0 0,119-27-38 0 0,-54 9 126 0 0,100-8 1 0 0,-177 30-388 0 0,-31 4-1280 0 0,-32 4-8326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30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29 15779 0 0,'-1'0'225'0'0,"1"-1"0"0"0,0 1-1 0 0,-1 0 1 0 0,1 0-1 0 0,-1 0 1 0 0,1 0 0 0 0,-1 0-1 0 0,1 0 1 0 0,-1 0 0 0 0,1 0-1 0 0,-1 0 1 0 0,1 0-1 0 0,-1 0 1 0 0,1 0 0 0 0,-1 0-1 0 0,1 0 1 0 0,-1 0-1 0 0,1 0 1 0 0,0 0 0 0 0,-1 1-1 0 0,1-1 1 0 0,-1 0 0 0 0,1 0-1 0 0,-1 1 1 0 0,1-1-1 0 0,0 0 1 0 0,-1 1 0 0 0,-9 14 1789 0 0,-4 27-2457 0 0,11-32 1200 0 0,-2 10-429 0 0,0 0 1 0 0,1 0-1 0 0,-2 33 0 0 0,5-47-301 0 0,1 1 0 0 0,0 0 0 0 0,0 0-1 0 0,1-1 1 0 0,-1 1 0 0 0,2 0 0 0 0,-1-1 0 0 0,1 1-1 0 0,0-1 1 0 0,0 1 0 0 0,1-1 0 0 0,-1 0 0 0 0,2 0-1 0 0,6 10 1 0 0,-9-14-23 0 0,1 0 0 0 0,0 0 0 0 0,0 0 0 0 0,0-1 0 0 0,0 1 0 0 0,0-1 0 0 0,0 1 0 0 0,0-1 0 0 0,0 0 0 0 0,0 1 0 0 0,1-1 0 0 0,-1 0 0 0 0,1-1 0 0 0,-1 1 0 0 0,1 0 0 0 0,-1-1 0 0 0,1 1 0 0 0,4-1 0 0 0,-3 0 5 0 0,0-1 0 0 0,0 1-1 0 0,0-1 1 0 0,0 0 0 0 0,0 0 0 0 0,0-1 0 0 0,0 1 0 0 0,-1-1 0 0 0,1 0 0 0 0,6-4 0 0 0,0-1-12 0 0,-1 0 0 0 0,0-1 1 0 0,-1 0-1 0 0,0-1 0 0 0,0 1 1 0 0,-1-1-1 0 0,9-14 0 0 0,-8 9-34 0 0,1 0-1 0 0,-2 0 1 0 0,0-1 0 0 0,-1 0-1 0 0,0-1 1 0 0,5-26-1 0 0,-10 38 38 0 0,-1 1 0 0 0,1-1 0 0 0,-1 0 0 0 0,0 0-1 0 0,0 0 1 0 0,0 0 0 0 0,0 0 0 0 0,-1 0 0 0 0,0 0 0 0 0,0 0-1 0 0,0 0 1 0 0,0 0 0 0 0,0 1 0 0 0,-1-1 0 0 0,1 0-1 0 0,-1 1 1 0 0,0-1 0 0 0,-1 1 0 0 0,1 0 0 0 0,0 0 0 0 0,-1 0-1 0 0,0 0 1 0 0,1 0 0 0 0,-1 0 0 0 0,0 1 0 0 0,-1-1 0 0 0,1 1-1 0 0,0 0 1 0 0,-1 0 0 0 0,1 0 0 0 0,-1 1 0 0 0,0-1-1 0 0,-3 0 1 0 0,1 0-56 0 0,0 0 1 0 0,0 1-1 0 0,0 0 0 0 0,0 1 0 0 0,0-1 0 0 0,0 1 0 0 0,0 0 1 0 0,0 1-1 0 0,0-1 0 0 0,0 1 0 0 0,0 1 0 0 0,-10 2 0 0 0,-26 14-3158 0 0,5 5-6313 0 0,27-15 1655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34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156 158 9258 0 0,'-1'0'185'0'0,"1"0"0"0"0,-1 0 0 0 0,0 0 0 0 0,1 1 0 0 0,-1-1 0 0 0,1 0 0 0 0,-1 0 1 0 0,0 0-1 0 0,1 1 0 0 0,-1-1 0 0 0,1 0 0 0 0,-1 1 0 0 0,1-1 0 0 0,-1 0 0 0 0,-4 11 9092 0 0,21-64-8709 0 0,-9 40-575 0 0,1 1-1 0 0,1 0 0 0 0,0 1 0 0 0,19-19 1 0 0,-24 25-55 0 0,1 2 1 0 0,-1-1 0 0 0,1 0 0 0 0,0 1-1 0 0,0 0 1 0 0,0 0 0 0 0,0 1 0 0 0,1-1-1 0 0,-1 1 1 0 0,1 0 0 0 0,-1 0 0 0 0,1 1-1 0 0,0 0 1 0 0,10-1 0 0 0,-15 2 46 0 0,0 0 1 0 0,0 0-1 0 0,0 1 0 0 0,0-1 1 0 0,0 0-1 0 0,-1 0 1 0 0,1 1-1 0 0,0-1 0 0 0,0 1 1 0 0,0-1-1 0 0,-1 1 1 0 0,1-1-1 0 0,0 1 0 0 0,-1-1 1 0 0,1 1-1 0 0,0 0 0 0 0,-1-1 1 0 0,1 1-1 0 0,-1 0 1 0 0,1-1-1 0 0,-1 1 0 0 0,1 0 1 0 0,-1 0-1 0 0,0 0 1 0 0,1-1-1 0 0,-1 1 0 0 0,0 0 1 0 0,0 0-1 0 0,1 0 1 0 0,-1 0-1 0 0,0 0 0 0 0,0 0 1 0 0,0 0-1 0 0,0-1 0 0 0,0 1 1 0 0,0 0-1 0 0,0 0 1 0 0,-1 0-1 0 0,1 1 0 0 0,-8 37 149 0 0,7-38-146 0 0,-5 18 125 0 0,-2-1 0 0 0,0 1 0 0 0,-2-1-1 0 0,0-1 1 0 0,-16 23 0 0 0,-69 75 1130 0 0,76-92-976 0 0,0-1 0 0 0,-2-1 0 0 0,-1-2-1 0 0,0 0 1 0 0,-28 18 0 0 0,80-54 64 0 0,1 1 0 0 0,64-23 0 0 0,-71 32-702 0 0,15-3-4015 0 0,-12 5-4604 0 0,-17 3 1997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34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0 16924 0 0,'-8'1'2352'0'0,"2"1"-1080"0"0,-1-1-519 0 0,0 2-73 0 0,4-1-128 0 0,1-1-344 0 0,-1 0-56 0 0,7 1-2865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44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6761 0 0,'-6'51'8946'0'0,"-17"45"-5656"0"0,-2 14-2203 0 0,24-88-733 0 0,2-21 297 0 0,0-14-337 0 0,2-13-613 0 0,2 0-1 0 0,13-47 0 0 0,-15 62 242 0 0,0 1 0 0 0,1 1-1 0 0,1-1 1 0 0,0 0 0 0 0,0 1 0 0 0,1 0-1 0 0,0 0 1 0 0,0 1 0 0 0,14-15 0 0 0,-15 19-84 0 0,0 0 1 0 0,-1 1 0 0 0,2-1 0 0 0,-1 1 0 0 0,0 0 0 0 0,0 1-1 0 0,7-3 1 0 0,5 1-3338 0 0,1 5-3888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45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9106 0 0,'-3'0'600'0'0,"0"0"-304"0"0,0 0-192 0 0,1 0-120 0 0,0 1 0 0 0,1-1-624 0 0,2 0-480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45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11314 0 0,'-2'3'6427'0'0,"2"-3"-6284"0"0,13 11-171 0 0,-8-7-1352 0 0,0 0 1 0 0,1 0-1 0 0,-1-1 1 0 0,12 5-1 0 0,-4-4-2272 0 0,-6-3-1021 0 0</inkml:trace>
  <inkml:trace contextRef="#ctx0" brushRef="#br0" timeOffset="1">91 163 12147 0 0,'-6'4'886'0'0,"-1"1"1"0"0,1-1-1 0 0,0 1 0 0 0,0 1 1 0 0,1-1-1 0 0,-11 13 1 0 0,13-13-716 0 0,-1 0-1 0 0,1 0 1 0 0,0 1 0 0 0,1-1-1 0 0,-1 1 1 0 0,1 0 0 0 0,0-1 0 0 0,0 1-1 0 0,0 8 1 0 0,-3 8-105 0 0,-2 26-1545 0 0,7-45 805 0 0,0 0 0 0 0,0 0-1 0 0,0 0 1 0 0,0 0-1 0 0,0 0 1 0 0,1-1 0 0 0,0 1-1 0 0,-1 0 1 0 0,1 0-1 0 0,0 0 1 0 0,0-1-1 0 0,1 1 1 0 0,2 3 0 0 0,-2-3-1603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45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51 10986 0 0,'-10'-16'3726'0'0,"8"12"-3142"0"0,0 1-1 0 0,0 0 1 0 0,0-1-1 0 0,0 1 1 0 0,0 0-1 0 0,-1 0 1 0 0,1 0-1 0 0,-1 1 1 0 0,-4-4-1 0 0,6 6-535 0 0,1 0-1 0 0,-1 0 1 0 0,0 0 0 0 0,0 0-1 0 0,0 0 1 0 0,0 0 0 0 0,0 0-1 0 0,0 0 1 0 0,1 0-1 0 0,-1 0 1 0 0,0 1 0 0 0,0-1-1 0 0,0 0 1 0 0,0 1 0 0 0,1-1-1 0 0,-1 1 1 0 0,0-1 0 0 0,0 1-1 0 0,1-1 1 0 0,-1 1 0 0 0,0-1-1 0 0,1 1 1 0 0,-1 0-1 0 0,0 0 1 0 0,-18 22-224 0 0,14-16 284 0 0,-2 1-94 0 0,2-1 1 0 0,-1 2-1 0 0,1-1 1 0 0,1 0-1 0 0,-5 10 1 0 0,8-16-28 0 0,0 0 0 0 0,0 0 0 0 0,0 1 0 0 0,1-1 0 0 0,-1 0 0 0 0,0 0 0 0 0,1 0 0 0 0,-1 0 0 0 0,1 1 0 0 0,0-1 0 0 0,0 0 0 0 0,0 0 0 0 0,0 1 0 0 0,0-1 0 0 0,1 0 0 0 0,-1 0 0 0 0,1 1 1 0 0,-1-1-1 0 0,1 0 0 0 0,0 0 0 0 0,0 0 0 0 0,0 0 0 0 0,0 0 0 0 0,0 0 0 0 0,0 0 0 0 0,0 0 0 0 0,3 3 0 0 0,-3-5-50 0 0,0 1 1 0 0,0 0 0 0 0,0-1-1 0 0,0 1 1 0 0,0 0-1 0 0,0-1 1 0 0,0 0 0 0 0,0 1-1 0 0,1-1 1 0 0,-1 1-1 0 0,0-1 1 0 0,0 0-1 0 0,0 0 1 0 0,0 0 0 0 0,0 0-1 0 0,1 0 1 0 0,-1 0-1 0 0,0 0 1 0 0,0 0 0 0 0,0 0-1 0 0,0-1 1 0 0,0 1-1 0 0,2-1 1 0 0,0 0-126 0 0,0-1 1 0 0,0 1-1 0 0,-1-1 0 0 0,1 0 1 0 0,-1 0-1 0 0,1 0 0 0 0,-1 0 1 0 0,4-5-1 0 0,1-2-309 0 0,-1 0 0 0 0,0 0 0 0 0,10-20 0 0 0,-9 2 823 0 0,-10 29 397 0 0,-2 15-270 0 0,-14 126 1614 0 0,16-103-1751 0 0,-2-1 0 0 0,-19 74 0 0 0,22-106-266 0 0,-1 0 0 0 0,0 0 1 0 0,0 0-1 0 0,-1-1 0 0 0,0 1 0 0 0,0-1 0 0 0,0 0 0 0 0,-1 0 0 0 0,0-1 0 0 0,0 1 0 0 0,0-1 0 0 0,-1 0 0 0 0,-6 4 0 0 0,9-8-44 0 0,1 1 1 0 0,0-1-1 0 0,-1 0 1 0 0,1 0-1 0 0,-1 0 1 0 0,1 0-1 0 0,-1 0 1 0 0,0-1-1 0 0,1 1 1 0 0,-1-1-1 0 0,0 1 1 0 0,0-1-1 0 0,1 0 1 0 0,-1 0-1 0 0,-5-1 1 0 0,5 0-21 0 0,0 0 0 0 0,0-1 0 0 0,0 1 0 0 0,1 0 0 0 0,-1-1 0 0 0,0 0 0 0 0,1 0 0 0 0,-1 0 1 0 0,1 0-1 0 0,-1 0 0 0 0,1 0 0 0 0,0 0 0 0 0,0-1 0 0 0,0 1 0 0 0,0-1 0 0 0,-2-4 1 0 0,1 4 6 0 0,1-1 0 0 0,0 1 0 0 0,0-1 0 0 0,0 0 1 0 0,0 1-1 0 0,1-1 0 0 0,-1 0 0 0 0,1 0 0 0 0,0 0 1 0 0,0-1-1 0 0,1 1 0 0 0,-1 0 0 0 0,1 0 0 0 0,0 0 1 0 0,0-1-1 0 0,0 1 0 0 0,1 0 0 0 0,-1 0 0 0 0,1 0 1 0 0,0 0-1 0 0,0 0 0 0 0,0 0 0 0 0,1 0 0 0 0,0 0 1 0 0,-1 0-1 0 0,1 0 0 0 0,1 1 0 0 0,-1-1 0 0 0,0 1 1 0 0,1 0-1 0 0,0 0 0 0 0,0-1 0 0 0,0 2 0 0 0,0-1 1 0 0,7-4-1 0 0,9-7-30 0 0,2 2 1 0 0,0 0-1 0 0,0 1 1 0 0,1 2-1 0 0,24-9 1 0 0,-23 10 29 0 0,22-6-1194 0 0,-33 11 428 0 0,0 0 0 0 0,22-10-1 0 0,-29 12-2012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4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 10258 0 0,'0'0'160'0'0,"0"0"0"0"0,-1 0 0 0 0,1-1 0 0 0,0 1 0 0 0,0 0 0 0 0,0 0 0 0 0,-1 0 0 0 0,1-1 0 0 0,0 1 0 0 0,0 0 0 0 0,-1 0 0 0 0,1 0 0 0 0,0-1 0 0 0,-1 1 0 0 0,1 0 0 0 0,0 0 0 0 0,0 0 0 0 0,-1 0 0 0 0,1 0 0 0 0,0 0 0 0 0,-1 0 0 0 0,1 0 0 0 0,0 0 0 0 0,-1 0 0 0 0,1 0 0 0 0,0 0 0 0 0,-1 0 0 0 0,1 0 0 0 0,0 0 0 0 0,0 0 0 0 0,-1 0 0 0 0,1 0 0 0 0,0 0 0 0 0,-1 0 0 0 0,1 1 0 0 0,0-1 0 0 0,-1 0 0 0 0,1 0 0 0 0,0 0 0 0 0,0 0 0 0 0,0 1 0 0 0,-1-1 0 0 0,1 0 0 0 0,0 0 0 0 0,0 1 0 0 0,-1-1 0 0 0,1 1 0 0 0,-7 22 2341 0 0,2 43-2401 0 0,5-55 923 0 0,-2 28-478 0 0,1 1 1 0 0,2-1-1 0 0,11 64 1 0 0,10-178-2161 0 0,-17 57 1164 0 0,13-39-608 0 0,-16 54 1032 0 0,-1-1 1 0 0,1 1-1 0 0,0 0 0 0 0,0 0 0 0 0,0 0 1 0 0,0 0-1 0 0,1 0 0 0 0,-1 0 0 0 0,1 1 0 0 0,-1-1 1 0 0,1 1-1 0 0,0 0 0 0 0,5-3 0 0 0,-7 5 59 0 0,0 0 0 0 0,-1 0 0 0 0,1 0 0 0 0,-1 0 0 0 0,1 0-1 0 0,0 1 1 0 0,-1-1 0 0 0,1 0 0 0 0,-1 0 0 0 0,1 1 0 0 0,-1-1 0 0 0,1 0-1 0 0,-1 1 1 0 0,1-1 0 0 0,-1 0 0 0 0,0 1 0 0 0,1-1 0 0 0,-1 1 0 0 0,1-1-1 0 0,-1 1 1 0 0,0-1 0 0 0,1 1 0 0 0,-1-1 0 0 0,0 1 0 0 0,0-1 0 0 0,1 1-1 0 0,-1-1 1 0 0,0 1 0 0 0,0-1 0 0 0,0 1 0 0 0,0 0 0 0 0,0-1 0 0 0,0 1-1 0 0,0-1 1 0 0,0 2 0 0 0,7 31 182 0 0,-5-25-509 0 0,-2-5 258 0 0,5 13-3059 0 0,-5-15 2864 0 0,0-1 0 0 0,0 0-1 0 0,1 1 1 0 0,-1-1-1 0 0,0 0 1 0 0,0 1-1 0 0,0-1 1 0 0,1 0-1 0 0,-1 0 1 0 0,1 2-1163 0 0,0-2 1163 0 0,-1 0-1 0 0,0 0 1 0 0,1 0-1 0 0,-1 1 1 0 0,0-1-1 0 0,1 0 1 0 0,-1 0-1 0 0,0 0 1 0 0,1 0-1 0 0,-1 0 1 0 0,0 0-1 0 0,1 0 1 0 0,-1 0-1 0 0,0 0 1 0 0,1 0-1 0 0,-1 0 1 0 0,1 0 0 0 0,-1 0-1 0 0,0 0 1 0 0,1 0-1 0 0,-1-1 1 0 0,0 1-1 0 0,1 0 1 0 0,-1 0-1 0 0,1-1 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4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9914 0 0,'-4'10'11017'0'0,"-6"11"-7856"0"0,-16 41-3345 0 0,17-34 404 0 0,0 1-1 0 0,-7 53 1 0 0,14-73-229 0 0,1-1-1 0 0,1 1 1 0 0,-1 0-1 0 0,2 0 0 0 0,-1 0 1 0 0,1 0-1 0 0,0 0 1 0 0,1-1-1 0 0,0 1 1 0 0,1 0-1 0 0,-1-1 0 0 0,2 0 1 0 0,7 16-1 0 0,-10-23-50 0 0,0 1-1 0 0,0-1 0 0 0,0 0 1 0 0,0 1-1 0 0,0-1 0 0 0,1 0 1 0 0,-1 0-1 0 0,0 0 0 0 0,1 0 1 0 0,-1 0-1 0 0,1 0 0 0 0,-1 0 1 0 0,1 0-1 0 0,-1 0 0 0 0,1-1 1 0 0,0 1-1 0 0,-1-1 1 0 0,1 1-1 0 0,0-1 0 0 0,-1 0 1 0 0,1 1-1 0 0,0-1 0 0 0,0 0 1 0 0,-1 0-1 0 0,1 0 0 0 0,0-1 1 0 0,0 1-1 0 0,-1 0 0 0 0,1-1 1 0 0,0 1-1 0 0,-1-1 0 0 0,1 1 1 0 0,0-1-1 0 0,-1 0 0 0 0,1 0 1 0 0,-1 1-1 0 0,1-1 1 0 0,-1 0-1 0 0,0-1 0 0 0,1 1 1 0 0,1-2-1 0 0,26-27-4559 0 0,-11-1-4676 0 0,-13 21 3831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4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64 10466 0 0,'-14'-8'5545'0'0,"14"4"-2987"0"0,25 1-1915 0 0,-5 1-24 0 0,56-7-50 0 0,25-4-740 0 0,-35-2-4575 0 0,-49 5-2669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20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22 13659 0 0,'-2'-2'482'0'0,"0"0"60"0"0,0 0 1 0 0,0 0-1 0 0,0 0 0 0 0,0 0 0 0 0,0 0 1 0 0,-1 0-1 0 0,1 1 0 0 0,-1-1 1 0 0,-3-1-1 0 0,5 3-473 0 0,0 0-1 0 0,0 1 1 0 0,0-1 0 0 0,0 0 0 0 0,1 0 0 0 0,-1 1-1 0 0,0-1 1 0 0,0 0 0 0 0,0 1 0 0 0,0-1-1 0 0,0 1 1 0 0,0-1 0 0 0,1 1 0 0 0,-1 0 0 0 0,0-1-1 0 0,1 1 1 0 0,-1 0 0 0 0,0 0 0 0 0,1-1-1 0 0,-1 1 1 0 0,1 0 0 0 0,-1 0 0 0 0,1 0-1 0 0,-1 0 1 0 0,1 0 0 0 0,0-1 0 0 0,-1 1 0 0 0,1 0-1 0 0,0 0 1 0 0,0 0 0 0 0,-1 1 0 0 0,-7 26 728 0 0,1-1 1 0 0,0 1 0 0 0,-2 33 0 0 0,1-5-259 0 0,2-23-605 0 0,1 0 0 0 0,2 0 1 0 0,2 1-1 0 0,0-1 0 0 0,3 1 1 0 0,0-1-1 0 0,8 34 0 0 0,-4-55-2929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47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0 13131 0 0,'-4'2'307'0'0,"0"0"1"0"0,0 0-1 0 0,1 0 0 0 0,-1 0 1 0 0,1 1-1 0 0,-1-1 1 0 0,1 1-1 0 0,0 0 1 0 0,0 0-1 0 0,0 0 0 0 0,1 0 1 0 0,-1 1-1 0 0,-2 3 1 0 0,-28 50 1331 0 0,32-56-1604 0 0,-38 74 1279 0 0,-33 62-1362 0 0,71-129-3200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47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14 170 12771 0 0,'0'0'993'0'0,"30"12"4376"0"0,-22-12-5239 0 0,-1-1 0 0 0,0-1 0 0 0,0 1 0 0 0,0-1 0 0 0,0 0 0 0 0,0-1 0 0 0,0 0-1 0 0,0 0 1 0 0,-1 0 0 0 0,1-1 0 0 0,-1 0 0 0 0,6-5 0 0 0,-1 0-401 0 0,0 0 1 0 0,-1 0 0 0 0,0-1 0 0 0,0-1-1 0 0,12-18 1 0 0,-21 28 230 0 0,0-1 0 0 0,0 1 1 0 0,1-1-1 0 0,-1 0 0 0 0,0 0 0 0 0,-1 0 0 0 0,1 0 0 0 0,0 0 1 0 0,-1 0-1 0 0,1 0 0 0 0,-1 0 0 0 0,1 0 0 0 0,-1 0 0 0 0,0 0 1 0 0,0 0-1 0 0,0 0 0 0 0,0 0 0 0 0,0 0 0 0 0,0 0 0 0 0,-1 0 1 0 0,1 0-1 0 0,-1 0 0 0 0,1 0 0 0 0,-1 0 0 0 0,0 0 0 0 0,0 0 1 0 0,-1-2-1 0 0,1 3 64 0 0,-1 0 1 0 0,1 0-1 0 0,-1 0 1 0 0,1 0-1 0 0,-1 0 1 0 0,1 0-1 0 0,-1 0 1 0 0,0 0-1 0 0,0 1 1 0 0,1-1-1 0 0,-1 1 1 0 0,0-1-1 0 0,0 1 1 0 0,0 0-1 0 0,0-1 1 0 0,1 1-1 0 0,-1 0 1 0 0,0 0-1 0 0,0 0 1 0 0,0 1-1 0 0,0-1 1 0 0,0 0-1 0 0,1 1 1 0 0,-1-1-1 0 0,0 1 1 0 0,0 0-1 0 0,1-1 1 0 0,-1 1-1 0 0,0 0 1 0 0,-1 1-1 0 0,-7 4 231 0 0,-1 1-1 0 0,2 0 1 0 0,-1 0-1 0 0,1 1 1 0 0,0 0 0 0 0,0 1-1 0 0,1 0 1 0 0,0 0-1 0 0,1 1 1 0 0,0 0 0 0 0,-8 15-1 0 0,7-10-120 0 0,1 0 0 0 0,0 0 0 0 0,1 1 0 0 0,1 0 0 0 0,1 0 0 0 0,0 0 1 0 0,-3 30-1 0 0,7-43-188 0 0,-1-1 1 0 0,1 1-1 0 0,0-1 1 0 0,0 1 0 0 0,0-1-1 0 0,0 1 1 0 0,1-1 0 0 0,-1 1-1 0 0,1-1 1 0 0,-1 1 0 0 0,1-1-1 0 0,0 0 1 0 0,1 3-1 0 0,-1-4-95 0 0,0-1 0 0 0,0 1 0 0 0,0-1 0 0 0,0 1-1 0 0,0-1 1 0 0,0 1 0 0 0,0-1 0 0 0,0 0-1 0 0,0 0 1 0 0,0 1 0 0 0,0-1 0 0 0,0 0-1 0 0,0 0 1 0 0,0 0 0 0 0,0 0 0 0 0,0 0-1 0 0,0 0 1 0 0,0-1 0 0 0,0 1 0 0 0,0 0 0 0 0,0 0-1 0 0,0-1 1 0 0,0 1 0 0 0,0-1 0 0 0,0 1-1 0 0,0-1 1 0 0,0 1 0 0 0,0-1 0 0 0,0 1-1 0 0,-1-1 1 0 0,1 0 0 0 0,1-1 0 0 0,44-31-8036 0 0,-33 22 2487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4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248 198 15923 0 0,'-1'-1'331'0'0,"0"-1"1"0"0,0 1-1 0 0,1 0 0 0 0,-1 0 0 0 0,0-1 0 0 0,1 1 0 0 0,-1-1 0 0 0,0 1 0 0 0,1 0 0 0 0,0-1 0 0 0,-1 1 0 0 0,1-1 0 0 0,0 1 0 0 0,0-1 1 0 0,0 1-1 0 0,0-1 0 0 0,0 1 0 0 0,0-1 0 0 0,0-2 0 0 0,11-34-372 0 0,-1 2 263 0 0,-10 29-262 0 0,0-1 1 0 0,0 0-1 0 0,-1 1 0 0 0,0-1 0 0 0,0 0 1 0 0,-1 1-1 0 0,-3-11 0 0 0,5 16 36 0 0,-1 1 0 0 0,1 0-1 0 0,-1-1 1 0 0,0 1 0 0 0,0 0-1 0 0,1 0 1 0 0,-1-1 0 0 0,0 1 0 0 0,0 0-1 0 0,0 0 1 0 0,0 0 0 0 0,0 0 0 0 0,-1 0-1 0 0,1 0 1 0 0,0 1 0 0 0,0-1 0 0 0,-1 0-1 0 0,-1 0 1 0 0,2 1 5 0 0,-1 0 1 0 0,0-1-1 0 0,1 1 0 0 0,-1 1 0 0 0,0-1 1 0 0,0 0-1 0 0,1 0 0 0 0,-1 1 1 0 0,0-1-1 0 0,1 1 0 0 0,-1-1 0 0 0,0 1 1 0 0,1-1-1 0 0,-1 1 0 0 0,1 0 1 0 0,-1 0-1 0 0,1 0 0 0 0,0 0 0 0 0,-3 2 1 0 0,-8 8 180 0 0,1 0 0 0 0,0 0 0 0 0,0 1 1 0 0,1 1-1 0 0,1 0 0 0 0,0 0 0 0 0,0 1 0 0 0,2 0 1 0 0,-11 26-1 0 0,-3 16 955 0 0,-16 73 0 0 0,27-92-910 0 0,3-10-213 0 0,-5 46-1 0 0,10-31-6412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48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0 350 10802 0 0,'8'-5'10105'0'0,"41"-12"-8797"0"0,-3 2-1704 0 0,52-25-1 0 0,-51 18-4247 0 0,-2-2-4828 0 0,-37 19 4687 0 0</inkml:trace>
  <inkml:trace contextRef="#ctx0" brushRef="#br0" timeOffset="1">497 1 14171 0 0,'-3'0'626'0'0,"1"0"0"0"0,0 1 0 0 0,-1-1 0 0 0,1 0 1 0 0,-1 1-1 0 0,1 0 0 0 0,0 0 0 0 0,0 0 0 0 0,-1 0 0 0 0,1 0 0 0 0,-4 2 0 0 0,-20 23 2437 0 0,16-11-2618 0 0,0 0 1 0 0,-9 22-1 0 0,12-23 394 0 0,-7 12-656 0 0,2 1 1 0 0,0 1 0 0 0,2 0 0 0 0,2 0-1 0 0,0 1 1 0 0,2 0 0 0 0,1 0 0 0 0,-2 32-1 0 0,10-32-1027 0 0,2-10-3562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6:48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14635 0 0,'21'-1'7846'0'0,"40"-13"-6941"0"0,-20 5-507 0 0,99-26-1159 0 0,-114 27-3591 0 0,37-19 0 0 0,-52 18-1995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12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25 11891 0 0,'0'0'211'0'0,"-1"0"1"0"0,0 0-1 0 0,1 1 1 0 0,-1-1-1 0 0,1 0 1 0 0,-1 0-1 0 0,0 1 1 0 0,1-1-1 0 0,-1 0 1 0 0,1 1-1 0 0,-1-1 1 0 0,1 1-1 0 0,-1-1 1 0 0,1 1-1 0 0,0-1 1 0 0,-1 1-1 0 0,1-1 1 0 0,0 1-1 0 0,-1-1 1 0 0,1 1-1 0 0,0-1 1 0 0,-1 1-1 0 0,1 0 1 0 0,0-1-1 0 0,0 1 1 0 0,0-1-1 0 0,0 1 1 0 0,-1 0-1 0 0,1-1 1 0 0,0 1-1 0 0,0 0 1 0 0,0-1 0 0 0,0 1-1 0 0,1-1 1 0 0,-1 1-1 0 0,0 0 1 0 0,-2 44 103 0 0,1-15 656 0 0,-3-10-587 0 0,-1 0 0 0 0,-1-1 0 0 0,-1 1 0 0 0,-1-1 1 0 0,0-1-1 0 0,-2 1 0 0 0,0-2 0 0 0,-16 23 0 0 0,46-112-2285 0 0,-10 44 1279 0 0,1 1 0 0 0,26-45-1 0 0,-30 62 516 0 0,-1 0 0 0 0,1 0 0 0 0,0 1-1 0 0,1 1 1 0 0,0-1 0 0 0,1 1 0 0 0,-1 0 0 0 0,1 1 0 0 0,1 0 0 0 0,10-5 0 0 0,-19 11 90 0 0,1 0 1 0 0,-1 0 0 0 0,1 0 0 0 0,-1 0-1 0 0,1 0 1 0 0,0 1 0 0 0,0-1 0 0 0,-1 1 0 0 0,1-1-1 0 0,0 1 1 0 0,0 0 0 0 0,-1 0 0 0 0,1-1-1 0 0,0 1 1 0 0,0 0 0 0 0,0 1 0 0 0,-1-1 0 0 0,1 0-1 0 0,0 0 1 0 0,3 2 0 0 0,-4-1 81 0 0,0 0 0 0 0,0 0-1 0 0,0 0 1 0 0,0 0 0 0 0,0 0 0 0 0,0 0 0 0 0,0 1 0 0 0,0-1 0 0 0,0 0 0 0 0,0 1 0 0 0,-1-1-1 0 0,1 1 1 0 0,-1-1 0 0 0,1 0 0 0 0,-1 1 0 0 0,1-1 0 0 0,-1 1 0 0 0,0 2 0 0 0,1 5 227 0 0,-1 0 1 0 0,0 1-1 0 0,-1-1 0 0 0,0 0 1 0 0,0 0-1 0 0,-5 14 1 0 0,-3 3-100 0 0,0-1 1 0 0,-2-1-1 0 0,-27 46 0 0 0,73-142-2289 0 0,-23 44 1166 0 0,28-46 0 0 0,-35 66 877 0 0,1 1 0 0 0,-1-1 0 0 0,1 1 0 0 0,1 0 1 0 0,0 0-1 0 0,0 1 0 0 0,0 0 0 0 0,0 0 0 0 0,1 1 0 0 0,10-6 0 0 0,-17 11 97 0 0,-1-1 1 0 0,1 1-1 0 0,0-1 0 0 0,0 1 0 0 0,0-1 1 0 0,0 1-1 0 0,0 0 0 0 0,0-1 0 0 0,0 1 1 0 0,0 0-1 0 0,0 0 0 0 0,0 0 0 0 0,0 0 1 0 0,0 0-1 0 0,0 0 0 0 0,0 0 1 0 0,0 0-1 0 0,0 0 0 0 0,0 0 0 0 0,0 1 1 0 0,0-1-1 0 0,0 0 0 0 0,0 1 0 0 0,0-1 1 0 0,0 1-1 0 0,0-1 0 0 0,0 1 1 0 0,0-1-1 0 0,1 2 0 0 0,-1 0 94 0 0,1 0-1 0 0,-1 0 1 0 0,0 0 0 0 0,0 0-1 0 0,0 0 1 0 0,0 1-1 0 0,0-1 1 0 0,0 0 0 0 0,-1 1-1 0 0,1-1 1 0 0,-1 1-1 0 0,1 2 1 0 0,-1 8 321 0 0,1-1 0 0 0,-2 1 0 0 0,-2 20 0 0 0,-9 22 161 0 0,8-37-1206 0 0,0 1-1 0 0,1-1 1 0 0,-1 25-1 0 0,4-43 459 0 0,0 0 0 0 0,0 0 0 0 0,0 0 0 0 0,0 0-1 0 0,0 1 1 0 0,0-1 0 0 0,0 0 0 0 0,1 0 0 0 0,-1 0-1 0 0,0 0 1 0 0,0 1 0 0 0,0-1 0 0 0,0 0 0 0 0,6 1-5128 0 0,3-7-1958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13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22 15275 0 0,'-5'-2'944'0'0,"-15"-10"4246"0"0,23 7-4002 0 0,13 3-1228 0 0,29 1-2826 0 0,0 8-6639 0 0,-34-5 3200 0 0</inkml:trace>
  <inkml:trace contextRef="#ctx0" brushRef="#br0" timeOffset="1">113 181 10562 0 0,'-4'5'567'0'0,"0"1"1"0"0,0 0-1 0 0,0 0 0 0 0,1 0 0 0 0,-1 1 0 0 0,2-1 1 0 0,-1 1-1 0 0,1-1 0 0 0,-3 13 0 0 0,1 1-141 0 0,1-1 0 0 0,-1 25 0 0 0,3-30-523 0 0,0 34 522 0 0,1-45-756 0 0,0 0 0 0 0,1 0 0 0 0,-1 0 0 0 0,1-1 0 0 0,0 1 1 0 0,0 0-1 0 0,0 0 0 0 0,0-1 0 0 0,0 1 0 0 0,0-1 1 0 0,1 1-1 0 0,-1-1 0 0 0,4 4 0 0 0,-5-6 165 0 0,1 1 0 0 0,-1-1 1 0 0,0 0-1 0 0,1 0 0 0 0,-1 1 0 0 0,1-1 0 0 0,-1 0 0 0 0,0 0 0 0 0,1 0 0 0 0,-1 0 1 0 0,1 1-1 0 0,-1-1 0 0 0,1 0 0 0 0,-1 0 0 0 0,1 0 0 0 0,-1 0 0 0 0,1 0 1 0 0,-1 0-1 0 0,0 0 0 0 0,1 0 0 0 0,-1-1 0 0 0,1 1 0 0 0,-1 0 0 0 0,1 0 0 0 0,-1 0 1 0 0,1 0-1 0 0,-1-1 0 0 0,0 1 0 0 0,1 0 0 0 0,-1 0 0 0 0,1-1 0 0 0,6-3-4797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13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238 0 14411 0 0,'-2'1'294'0'0,"1"0"1"0"0,-1 0-1 0 0,0 0 1 0 0,0 0-1 0 0,1 1 0 0 0,-1-1 1 0 0,0 0-1 0 0,1 1 0 0 0,0 0 1 0 0,-1-1-1 0 0,1 1 0 0 0,0 0 1 0 0,0-1-1 0 0,0 1 1 0 0,0 0-1 0 0,0 0 0 0 0,0 0 1 0 0,0 0-1 0 0,1 0 0 0 0,-1 0 1 0 0,0 3-1 0 0,-8 51 1209 0 0,7-40-877 0 0,-6 55 539 0 0,2 95 1 0 0,9-119-1116 0 0,-3-44-51 0 0,0 1 0 0 0,1-1 0 0 0,0 0 0 0 0,0 1-1 0 0,0-1 1 0 0,0 0 0 0 0,0 0 0 0 0,1 0-1 0 0,-1 0 1 0 0,1 0 0 0 0,3 4 0 0 0,-4-7-38 0 0,-1-1 0 0 0,1 1 1 0 0,0-1-1 0 0,-1 1 0 0 0,1-1 1 0 0,-1 1-1 0 0,1-1 1 0 0,-1 1-1 0 0,0-1 0 0 0,1 1 1 0 0,-1-1-1 0 0,0 0 0 0 0,1 1 1 0 0,-1-1-1 0 0,0 0 0 0 0,0 1 1 0 0,1-1-1 0 0,-1 0 0 0 0,0 1 1 0 0,0-1-1 0 0,0 0 0 0 0,0 1 1 0 0,0-1-1 0 0,0 0 1 0 0,0 0-1 0 0,0 1 0 0 0,-1-2 1 0 0,3-26-946 0 0,-3 18 498 0 0,-1 1 0 0 0,0 0-1 0 0,0 0 1 0 0,-1 0 0 0 0,0 0 0 0 0,-1 1 0 0 0,0-1-1 0 0,-8-11 1 0 0,11 18 496 0 0,0 0 0 0 0,-1 0-1 0 0,1 0 1 0 0,-1 1 0 0 0,0-1-1 0 0,1 0 1 0 0,-1 1 0 0 0,0-1-1 0 0,0 1 1 0 0,0-1-1 0 0,0 1 1 0 0,0 0 0 0 0,-1 0-1 0 0,1 0 1 0 0,0 0 0 0 0,-1 0-1 0 0,1 1 1 0 0,0-1 0 0 0,-1 1-1 0 0,1-1 1 0 0,0 1 0 0 0,-1 0-1 0 0,1 0 1 0 0,-1 0 0 0 0,1 0-1 0 0,-1 1 1 0 0,1-1 0 0 0,0 1-1 0 0,-1-1 1 0 0,1 1 0 0 0,0 0-1 0 0,-1 0 1 0 0,1 0 0 0 0,0 0-1 0 0,0 0 1 0 0,0 0-1 0 0,-4 4 1 0 0,-3 1 293 0 0,0 0-1 0 0,0 1 0 0 0,1 1 1 0 0,0-1-1 0 0,0 1 1 0 0,1 1-1 0 0,0-1 1 0 0,-10 17-1 0 0,15-23-271 0 0,0 1 0 0 0,1 0 1 0 0,-1 0-1 0 0,1 0 0 0 0,0 0 0 0 0,0 0 0 0 0,0 0 0 0 0,0 1 1 0 0,1-1-1 0 0,-1 0 0 0 0,1 1 0 0 0,0-1 0 0 0,0 0 1 0 0,0 0-1 0 0,0 1 0 0 0,0-1 0 0 0,1 0 0 0 0,0 1 1 0 0,-1-1-1 0 0,1 0 0 0 0,0 0 0 0 0,1 0 0 0 0,-1 0 0 0 0,1 0 1 0 0,-1 0-1 0 0,1 0 0 0 0,0-1 0 0 0,0 1 0 0 0,0 0 1 0 0,0-1-1 0 0,0 1 0 0 0,1-1 0 0 0,3 3 0 0 0,-3-3-40 0 0,1 1 0 0 0,0-1 0 0 0,0 0-1 0 0,0 0 1 0 0,0 0 0 0 0,0-1 0 0 0,0 1 0 0 0,1-1-1 0 0,-1 0 1 0 0,0 0 0 0 0,1-1 0 0 0,-1 1-1 0 0,0-1 1 0 0,1 0 0 0 0,-1 0 0 0 0,1-1 0 0 0,-1 1-1 0 0,0-1 1 0 0,1 0 0 0 0,-1 0 0 0 0,9-3 0 0 0,37-20-3092 0 0,-7-6-5922 0 0,-32 21 2372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14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13 13611 0 0,'-17'-4'5662'0'0,"23"1"-2539"0"0,30 3-1601 0 0,-27 0-1624 0 0,59-3-445 0 0,-19 0-3709 0 0,-1 4-6582 0 0,-39 0 5352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14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46 13107 0 0,'-5'-3'8785'0'0,"14"-3"-9094"0"0,0 2-83 0 0,0-1-1 0 0,0 2 1 0 0,0-1-1 0 0,0 1 0 0 0,14-3 1 0 0,24-2-7768 0 0,-34 5 1517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5:21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0 8386 0 0,'4'1'8167'0'0,"5"8"-6120"0"0,-8-6-1896 0 0,-1-1-1 0 0,1 0 1 0 0,-1 1 0 0 0,1-1-1 0 0,-1 1 1 0 0,0-1 0 0 0,0 0 0 0 0,0 1-1 0 0,0-1 1 0 0,-1 1 0 0 0,1-1-1 0 0,-1 1 1 0 0,1-1 0 0 0,-1 0-1 0 0,0 1 1 0 0,0-1 0 0 0,0 0 0 0 0,0 0-1 0 0,0 0 1 0 0,0 0 0 0 0,-1 0-1 0 0,1 0 1 0 0,-1 0 0 0 0,1 0-1 0 0,-1 0 1 0 0,0-1 0 0 0,-3 3 0 0 0,-6 5 84 0 0,-1 0 0 0 0,0-1 0 0 0,-21 10 0 0 0,15-8-69 0 0,-47 24-870 0 0,21-20-6503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14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1 12563 0 0,'-4'2'824'0'0,"1"0"0"0"0,0 0 0 0 0,0 0 0 0 0,0 1 1 0 0,0 0-1 0 0,0 0 0 0 0,-3 4 0 0 0,-29 47 1503 0 0,22-31-1405 0 0,-13 17-433 0 0,3 1 1 0 0,-24 55-1 0 0,47-95-572 0 0,-10 32-672 0 0,10-32 419 0 0,0 0 0 0 0,0 0 0 0 0,0 1-1 0 0,0-1 1 0 0,0 0 0 0 0,0 0 0 0 0,0 1-1 0 0,0-1 1 0 0,0 0 0 0 0,1 0 0 0 0,-1 1 0 0 0,1-1-1 0 0,-1 0 1 0 0,1 1 0 0 0,5-1-3474 0 0,4-7-533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15.1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64 14891 0 0,'-4'2'297'0'0,"0"-1"0"0"0,0 1 0 0 0,1 0 0 0 0,-1 0 0 0 0,1 0 0 0 0,-1 0 1 0 0,1 1-1 0 0,0-1 0 0 0,0 1 0 0 0,0 0 0 0 0,0 0 0 0 0,1 0 0 0 0,-1 0 0 0 0,1 0 0 0 0,0 1 0 0 0,-1-1 0 0 0,2 1 0 0 0,-1-1 0 0 0,-2 8 0 0 0,-4 9 420 0 0,0 1-1 0 0,-4 25 1 0 0,11-44-661 0 0,0 2-33 0 0,0 1-1 0 0,0-1 0 0 0,1 1 1 0 0,-1 0-1 0 0,1 0 1 0 0,0-1-1 0 0,0 1 0 0 0,1 0 1 0 0,-1-1-1 0 0,1 1 1 0 0,0 0-1 0 0,1-1 0 0 0,-1 1 1 0 0,1-1-1 0 0,2 6 0 0 0,-2-8-28 0 0,-1 0 0 0 0,0 0 0 0 0,1 0-1 0 0,0 0 1 0 0,-1-1 0 0 0,1 1-1 0 0,0-1 1 0 0,0 1 0 0 0,0-1-1 0 0,0 1 1 0 0,0-1 0 0 0,0 0-1 0 0,0 0 1 0 0,1 0 0 0 0,-1-1-1 0 0,0 1 1 0 0,1 0 0 0 0,-1-1-1 0 0,0 1 1 0 0,1-1 0 0 0,-1 0-1 0 0,0 0 1 0 0,1 0 0 0 0,-1 0 0 0 0,1 0-1 0 0,-1-1 1 0 0,0 1 0 0 0,1-1-1 0 0,-1 1 1 0 0,0-1 0 0 0,4-2-1 0 0,4-1-58 0 0,0 0-1 0 0,0-2 1 0 0,0 1-1 0 0,-1-1 1 0 0,0 0-1 0 0,0-1 1 0 0,-1 0-1 0 0,0-1 1 0 0,0 1-1 0 0,0-2 1 0 0,-1 1-1 0 0,-1-1 1 0 0,8-11-1 0 0,-9 13 77 0 0,-1 0 1 0 0,0 0-1 0 0,-1-1 0 0 0,1 1 0 0 0,-1-1 0 0 0,-1 0 0 0 0,1 0 0 0 0,-1 0 0 0 0,-1 0 0 0 0,0 0 0 0 0,0 0 0 0 0,0 0 0 0 0,-1 0 0 0 0,0-1 0 0 0,-1 1 0 0 0,0 0 0 0 0,0 0 0 0 0,-3-10 0 0 0,3 15 12 0 0,0 1-1 0 0,0-1 0 0 0,0 0 0 0 0,0 1 0 0 0,0-1 0 0 0,-1 1 0 0 0,1 0 0 0 0,-1 0 0 0 0,0-1 0 0 0,1 1 0 0 0,-1 0 0 0 0,0 0 0 0 0,-1 1 0 0 0,1-1 0 0 0,0 0 0 0 0,0 1 0 0 0,-1-1 0 0 0,1 1 0 0 0,-1 0 1 0 0,1 0-1 0 0,-1 0 0 0 0,1 0 0 0 0,-1 0 0 0 0,0 0 0 0 0,1 1 0 0 0,-1-1 0 0 0,0 1 0 0 0,0 0 0 0 0,1 0 0 0 0,-1 0 0 0 0,0 0 0 0 0,0 0 0 0 0,1 1 0 0 0,-1-1 0 0 0,0 1 0 0 0,1 0 0 0 0,-1 0 1 0 0,0 0-1 0 0,-4 2 0 0 0,0 0-284 0 0,0 1 1 0 0,1-1-1 0 0,-1 1 1 0 0,1 0-1 0 0,0 1 1 0 0,-8 7-1 0 0,10-8-630 0 0,0 0 0 0 0,-1 1 0 0 0,2-1 0 0 0,-1 1 0 0 0,0 0 0 0 0,1 1 0 0 0,-4 7 0 0 0,3-1-2625 0 0,0 0-3224 0 0</inkml:trace>
  <inkml:trace contextRef="#ctx0" brushRef="#br0" timeOffset="1">433 145 14355 0 0,'0'0'74'0'0,"0"0"-1"0"0,0 0 1 0 0,0 0-1 0 0,-1 0 1 0 0,1-1-1 0 0,0 1 1 0 0,0 0-1 0 0,0 0 1 0 0,0 0-1 0 0,0 0 1 0 0,0 0-1 0 0,-1 0 1 0 0,1 0-1 0 0,0 0 1 0 0,0 0-1 0 0,0 0 1 0 0,0 0-1 0 0,0-1 1 0 0,0 1-1 0 0,0 0 1 0 0,0 0-1 0 0,0 0 1 0 0,0 0-1 0 0,0 0 1 0 0,0 0-1 0 0,-1 0 1 0 0,1-1-1 0 0,0 1 1 0 0,0 0-1 0 0,0 0 1 0 0,0 0-1 0 0,0 0 1 0 0,0 0-1 0 0,0 0 1 0 0,0-1-1 0 0,0 1 1 0 0,0 0-1 0 0,0 0 1 0 0,0 0-1 0 0,0 0 1 0 0,1 0-1 0 0,-1 0 1 0 0,0-1-1 0 0,0 1 1 0 0,0 0-1 0 0,0 0 1 0 0,0 0-1 0 0,0 0 1 0 0,0 0-1 0 0,0 0 1 0 0,0 0-1 0 0,0 0 1 0 0,0-1-1 0 0,1 1 1 0 0,-1 0-1 0 0,0 0 1 0 0,0 0-1 0 0,0 0 1 0 0,0 0-1 0 0,0 0 1 0 0,0 0-1 0 0,0 0 1 0 0,1 0-1 0 0,-1 0 1 0 0,0 0-1 0 0,0 0 1 0 0,0 0-1 0 0,17-5 904 0 0,22-1-1101 0 0,51 0 440 0 0,-30 0-2850 0 0,-49 3-154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15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 14635 0 0,'-3'0'364'0'0,"0"1"0"0"0,0-1 0 0 0,-1 1 1 0 0,1 0-1 0 0,0 0 0 0 0,0 0 0 0 0,0 1 0 0 0,0-1 0 0 0,0 1 0 0 0,1-1 0 0 0,-1 1 1 0 0,0 0-1 0 0,1 0 0 0 0,-1 0 0 0 0,1 1 0 0 0,0-1 0 0 0,-3 4 0 0 0,2-1-117 0 0,0 0 0 0 0,0 0-1 0 0,1 0 1 0 0,0 0 0 0 0,0 0-1 0 0,0 0 1 0 0,1 1 0 0 0,-1-1 0 0 0,0 9-1 0 0,1 2-182 0 0,1-1-1 0 0,0 1 0 0 0,1-1 1 0 0,1 0-1 0 0,0 0 0 0 0,8 25 1 0 0,-8-33-714 0 0,9 28-200 0 0,-2-20-2847 0 0,2-8-5151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15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58 13171 0 0,'-4'-3'694'0'0,"-1"0"1"0"0,1-1-1 0 0,0 1 1 0 0,0-1-1 0 0,0 0 1 0 0,-5-5-1 0 0,9 8-648 0 0,0 1 0 0 0,-1-1 0 0 0,1 1 0 0 0,0-1 0 0 0,0 1 0 0 0,-1-1 0 0 0,1 1 0 0 0,0-1-1 0 0,0 1 1 0 0,0-1 0 0 0,0 0 0 0 0,-1 1 0 0 0,1-1 0 0 0,0 1 0 0 0,0-1 0 0 0,0 1 0 0 0,0-1 0 0 0,0 0 0 0 0,1 1-1 0 0,-1-1 1 0 0,0 1 0 0 0,0-1 0 0 0,0 1 0 0 0,0-1 0 0 0,1 0 0 0 0,0 0-51 0 0,0 0-1 0 0,0 0 1 0 0,0 0 0 0 0,1 0 0 0 0,-1 0-1 0 0,0 1 1 0 0,0-1 0 0 0,1 0-1 0 0,-1 1 1 0 0,0-1 0 0 0,1 1 0 0 0,-1 0-1 0 0,1-1 1 0 0,-1 1 0 0 0,3 0-1 0 0,-2-1 3 0 0,1 1 0 0 0,-1-1 0 0 0,1 1 0 0 0,0 0 0 0 0,-1-1 0 0 0,1 2 0 0 0,0-1 0 0 0,-1 0 0 0 0,1 0 0 0 0,-1 1 0 0 0,1-1 0 0 0,0 1 0 0 0,-1 0 0 0 0,1 0 0 0 0,-1 0 0 0 0,0 0 0 0 0,1 0 0 0 0,-1 1 0 0 0,0-1 0 0 0,0 1 0 0 0,0-1 0 0 0,0 1 0 0 0,0 0 0 0 0,2 2 0 0 0,-2-1 24 0 0,0 0 0 0 0,-1 0 0 0 0,1 0 1 0 0,-1 1-1 0 0,0-1 0 0 0,0 0 0 0 0,0 1 1 0 0,-1-1-1 0 0,1 1 0 0 0,-1-1 0 0 0,1 1 1 0 0,-1-1-1 0 0,0 1 0 0 0,-1-1 0 0 0,1 1 1 0 0,-1-1-1 0 0,-1 7 0 0 0,-1 1 115 0 0,-1 1 1 0 0,0-1-1 0 0,0 1 0 0 0,-2-1 1 0 0,1-1-1 0 0,-1 1 0 0 0,-1-1 1 0 0,0 0-1 0 0,0 0 0 0 0,-13 12 0 0 0,-8 5 946 0 0,-61 44 0 0 0,71-58-555 0 0,31-18-381 0 0,0 1 0 0 0,1 0 0 0 0,18-3-1 0 0,2-1-122 0 0,-14 3-295 0 0,83-23-2365 0 0,-36 4-8398 0 0,-59 21 4712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16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13 13491 0 0,'-2'-1'253'0'0,"1"0"1"0"0,0 0 0 0 0,-1 0-1 0 0,1 0 1 0 0,-1 0 0 0 0,1 1-1 0 0,-1-1 1 0 0,0 1-1 0 0,1-1 1 0 0,-1 1 0 0 0,1 0-1 0 0,-1-1 1 0 0,0 1-1 0 0,1 0 1 0 0,-1 0 0 0 0,0 0-1 0 0,0 0 1 0 0,1 0 0 0 0,-1 1-1 0 0,0-1 1 0 0,1 0-1 0 0,-1 1 1 0 0,1-1 0 0 0,-1 1-1 0 0,1 0 1 0 0,-3 1-1 0 0,2 0-112 0 0,0 0 0 0 0,0 0 0 0 0,0 0 0 0 0,0 1 0 0 0,1-1 0 0 0,-1 0 0 0 0,0 1-1 0 0,1 0 1 0 0,0-1 0 0 0,0 1 0 0 0,0 0 0 0 0,0 0 0 0 0,0-1 0 0 0,0 4 0 0 0,-1 1-109 0 0,1 1 1 0 0,0-1 0 0 0,1 0-1 0 0,0 1 1 0 0,0-1 0 0 0,0 0 0 0 0,1 1-1 0 0,0-1 1 0 0,0 0 0 0 0,1 0-1 0 0,0 0 1 0 0,3 8 0 0 0,-3-12-36 0 0,-1 0 0 0 0,1-1 0 0 0,0 1 0 0 0,0-1 1 0 0,0 1-1 0 0,0-1 0 0 0,1 0 0 0 0,-1 0 0 0 0,1 0 0 0 0,-1 0 0 0 0,1 0 1 0 0,0 0-1 0 0,0-1 0 0 0,0 0 0 0 0,0 1 0 0 0,0-1 0 0 0,0 0 0 0 0,0 0 0 0 0,0-1 1 0 0,0 1-1 0 0,0-1 0 0 0,1 1 0 0 0,-1-1 0 0 0,0 0 0 0 0,0 0 0 0 0,0 0 1 0 0,1-1-1 0 0,-1 1 0 0 0,0-1 0 0 0,0 0 0 0 0,0 0 0 0 0,0 0 0 0 0,4-2 0 0 0,0 0 7 0 0,0 0-1 0 0,0-1 0 0 0,0 0 1 0 0,0-1-1 0 0,-1 1 0 0 0,0-1 1 0 0,0 0-1 0 0,0-1 1 0 0,-1 1-1 0 0,0-1 0 0 0,0 0 1 0 0,0-1-1 0 0,5-8 0 0 0,-9 14 12 0 0,0-1 0 0 0,1 0 0 0 0,-1 0-1 0 0,0-1 1 0 0,0 1 0 0 0,0 0 0 0 0,0 0-1 0 0,-1 0 1 0 0,1-1 0 0 0,-1 1 0 0 0,1 0-1 0 0,-1-1 1 0 0,0 1 0 0 0,0-1 0 0 0,0 1-1 0 0,0 0 1 0 0,0-1 0 0 0,0 1 0 0 0,-1 0 0 0 0,1-1-1 0 0,-1 1 1 0 0,0 0 0 0 0,1 0 0 0 0,-1-1-1 0 0,0 1 1 0 0,-1 0 0 0 0,1 0 0 0 0,0 0-1 0 0,0 0 1 0 0,-1 0 0 0 0,1 0 0 0 0,-1 1-1 0 0,0-1 1 0 0,1 0 0 0 0,-1 1 0 0 0,0 0 0 0 0,0-1-1 0 0,0 1 1 0 0,0 0 0 0 0,0 0 0 0 0,0 0-1 0 0,-1 0 1 0 0,-2-1 0 0 0,-8-2-767 0 0,0 0-1 0 0,0 1 1 0 0,0 1 0 0 0,-1 0 0 0 0,1 0 0 0 0,-18 2 0 0 0,18-1-2174 0 0,0 0-3137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16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12099 0 0,'3'0'316'0'0,"0"1"1"0"0,-1-1 0 0 0,1 0 0 0 0,0 1-1 0 0,-1-1 1 0 0,1 1 0 0 0,-1 0-1 0 0,1 0 1 0 0,-1 0 0 0 0,0 0 0 0 0,1 1-1 0 0,-1-1 1 0 0,0 0 0 0 0,0 1 0 0 0,0 0-1 0 0,3 2 1 0 0,-1 0-33 0 0,-1 1-1 0 0,1-1 0 0 0,-1 1 1 0 0,1 0-1 0 0,-2 0 1 0 0,1 0-1 0 0,2 6 1 0 0,1 5 142 0 0,-1 0 1 0 0,-1 0 0 0 0,0 1 0 0 0,1 20 0 0 0,-3-21-333 0 0,0 0 0 0 0,-2 0-1 0 0,0 0 1 0 0,-1 0 0 0 0,0 0 0 0 0,-1-1 0 0 0,-1 1 0 0 0,-1 0 0 0 0,0-1 0 0 0,-1 1 0 0 0,-10 20 0 0 0,-8 4-4086 0 0,-8-1-3907 0 0,22-28 955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16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1 11987 0 0,'-6'0'500'0'0,"-1"0"1"0"0,1 1 0 0 0,0 0 0 0 0,0 0 0 0 0,0 1 0 0 0,0 0 0 0 0,0 0 0 0 0,0 0 0 0 0,0 1 0 0 0,1-1 0 0 0,-7 5 0 0 0,3-1-161 0 0,1 1 0 0 0,0-1 0 0 0,1 1 0 0 0,-1 0 0 0 0,1 1 0 0 0,-7 10 0 0 0,1 2-168 0 0,1 0 0 0 0,0 0-1 0 0,2 1 1 0 0,0 1 0 0 0,-8 28 0 0 0,16-41-229 0 0,-1 1 0 0 0,1 0 0 0 0,1 0 1 0 0,0 0-1 0 0,0 0 0 0 0,1 0 1 0 0,0 0-1 0 0,1 0 0 0 0,0 0 1 0 0,0 0-1 0 0,1-1 0 0 0,1 1 0 0 0,-1 0 1 0 0,5 9-1 0 0,18 28-3371 0 0,10-5-3555 0 0,-22-29 789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17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1 12595 0 0,'-6'8'6142'0'0,"-13"25"-4340"0"0,4-9-870 0 0,-39 55 907 0 0,-101 111 0 0 0,141-174-1835 0 0,6-6-9 0 0,0 1-1 0 0,0-1 0 0 0,-9 21 0 0 0,3 5-2040 0 0,12 0-5196 0 0,5-26-225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17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70 10898 0 0,'-1'-1'416'0'0,"0"0"0"0"0,0 0 0 0 0,0 0 0 0 0,0 0 0 0 0,1 0 0 0 0,-1 0 0 0 0,0 0 0 0 0,0-1 0 0 0,1 1 0 0 0,-1 0 0 0 0,1-1 0 0 0,-1 1 0 0 0,1 0-1 0 0,-1-1 1 0 0,1 1 0 0 0,0-1 0 0 0,0-2 0 0 0,0 3-341 0 0,0 0-1 0 0,1-1 0 0 0,-1 1 1 0 0,1-1-1 0 0,-1 1 0 0 0,1 0 1 0 0,0-1-1 0 0,-1 1 0 0 0,1 0 1 0 0,0 0-1 0 0,0 0 0 0 0,0 0 1 0 0,0-1-1 0 0,0 1 0 0 0,0 0 1 0 0,0 1-1 0 0,0-1 1 0 0,0 0-1 0 0,2-1 0 0 0,1-1 9 0 0,1 1 0 0 0,-1-1 0 0 0,1 1 0 0 0,-1 0 0 0 0,1 0 0 0 0,-1 1 0 0 0,1-1 0 0 0,0 1 0 0 0,0 0 0 0 0,0 0 0 0 0,9 0 0 0 0,-12 2-71 0 0,0-1 0 0 0,0 0 0 0 0,0 0 0 0 0,-1 1-1 0 0,1-1 1 0 0,0 1 0 0 0,-1-1 0 0 0,1 1 0 0 0,0 0 0 0 0,-1 0 0 0 0,1 0-1 0 0,-1-1 1 0 0,1 2 0 0 0,-1-1 0 0 0,1 0 0 0 0,-1 0 0 0 0,0 0 0 0 0,0 1 0 0 0,1-1-1 0 0,-1 0 1 0 0,0 1 0 0 0,0-1 0 0 0,-1 1 0 0 0,1 0 0 0 0,0-1 0 0 0,0 1-1 0 0,-1 0 1 0 0,1-1 0 0 0,-1 1 0 0 0,1 0 0 0 0,-1 0 0 0 0,0-1 0 0 0,0 1-1 0 0,0 0 1 0 0,0 2 0 0 0,0 4 51 0 0,0 1 1 0 0,-1 0-1 0 0,0-1 0 0 0,-1 1 1 0 0,0-1-1 0 0,0 0 0 0 0,-1 0 0 0 0,0 0 1 0 0,0 0-1 0 0,-1 0 0 0 0,0 0 0 0 0,0-1 1 0 0,-1 0-1 0 0,0 0 0 0 0,-10 11 0 0 0,1-3 227 0 0,-1 0-1 0 0,-1-1 0 0 0,0 0 0 0 0,0-1 0 0 0,-24 13 0 0 0,-3-7 1246 0 0,67-27-1209 0 0,12 0-289 0 0,0 1 1 0 0,1 1-1 0 0,61 0 1 0 0,-34 2-399 0 0,30-1-5426 0 0,-56 3-2552 0 0,-25 1 1022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4T10:37:18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26 11578 0 0,'-2'-1'1715'0'0,"-13"-5"9568"0"0,37 4-10240 0 0,7-2-2309 0 0,42-2 1 0 0,-37 4-3258 0 0,1-1-3466 0 0,-23 2 1414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A806C-9DE2-489C-BA9D-83E14A1F4C85}" type="datetimeFigureOut">
              <a:rPr lang="ko-KR" altLang="en-US" smtClean="0"/>
              <a:t>2022-02-24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CA2F4-A0F9-474D-8AFE-EFBCCCA489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CA2F4-A0F9-474D-8AFE-EFBCCCA489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02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FA92-05F1-46E6-BE36-B212F001B78D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1FA92-05F1-46E6-BE36-B212F001B78D}" type="datetimeFigureOut">
              <a:rPr lang="ko-KR" altLang="en-US" smtClean="0"/>
              <a:pPr/>
              <a:t>2022-02-24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3CAF-C697-473A-8EE1-73978F8595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image" Target="../media/image162.png"/><Relationship Id="rId531" Type="http://schemas.openxmlformats.org/officeDocument/2006/relationships/customXml" Target="../ink/ink265.xml"/><Relationship Id="rId170" Type="http://schemas.openxmlformats.org/officeDocument/2006/relationships/image" Target="../media/image85.png"/><Relationship Id="rId268" Type="http://schemas.openxmlformats.org/officeDocument/2006/relationships/image" Target="../media/image134.png"/><Relationship Id="rId475" Type="http://schemas.openxmlformats.org/officeDocument/2006/relationships/customXml" Target="../ink/ink237.xml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67.xml"/><Relationship Id="rId542" Type="http://schemas.openxmlformats.org/officeDocument/2006/relationships/image" Target="../media/image271.png"/><Relationship Id="rId181" Type="http://schemas.openxmlformats.org/officeDocument/2006/relationships/customXml" Target="../ink/ink90.xml"/><Relationship Id="rId402" Type="http://schemas.openxmlformats.org/officeDocument/2006/relationships/image" Target="../media/image201.png"/><Relationship Id="rId279" Type="http://schemas.openxmlformats.org/officeDocument/2006/relationships/customXml" Target="../ink/ink139.xml"/><Relationship Id="rId486" Type="http://schemas.openxmlformats.org/officeDocument/2006/relationships/image" Target="../media/image243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73.png"/><Relationship Id="rId553" Type="http://schemas.openxmlformats.org/officeDocument/2006/relationships/customXml" Target="../ink/ink276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413" Type="http://schemas.openxmlformats.org/officeDocument/2006/relationships/customXml" Target="../ink/ink206.xml"/><Relationship Id="rId497" Type="http://schemas.openxmlformats.org/officeDocument/2006/relationships/customXml" Target="../ink/ink248.xml"/><Relationship Id="rId620" Type="http://schemas.openxmlformats.org/officeDocument/2006/relationships/image" Target="../media/image310.png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217" Type="http://schemas.openxmlformats.org/officeDocument/2006/relationships/customXml" Target="../ink/ink108.xml"/><Relationship Id="rId564" Type="http://schemas.openxmlformats.org/officeDocument/2006/relationships/image" Target="../media/image282.png"/><Relationship Id="rId424" Type="http://schemas.openxmlformats.org/officeDocument/2006/relationships/image" Target="../media/image212.png"/><Relationship Id="rId270" Type="http://schemas.openxmlformats.org/officeDocument/2006/relationships/image" Target="../media/image135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84.png"/><Relationship Id="rId575" Type="http://schemas.openxmlformats.org/officeDocument/2006/relationships/customXml" Target="../ink/ink287.xml"/><Relationship Id="rId228" Type="http://schemas.openxmlformats.org/officeDocument/2006/relationships/image" Target="../media/image114.png"/><Relationship Id="rId435" Type="http://schemas.openxmlformats.org/officeDocument/2006/relationships/customXml" Target="../ink/ink217.xml"/><Relationship Id="rId281" Type="http://schemas.openxmlformats.org/officeDocument/2006/relationships/customXml" Target="../ink/ink140.xml"/><Relationship Id="rId502" Type="http://schemas.openxmlformats.org/officeDocument/2006/relationships/image" Target="../media/image251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586" Type="http://schemas.openxmlformats.org/officeDocument/2006/relationships/image" Target="../media/image293.png"/><Relationship Id="rId7" Type="http://schemas.openxmlformats.org/officeDocument/2006/relationships/customXml" Target="../ink/ink3.xml"/><Relationship Id="rId239" Type="http://schemas.openxmlformats.org/officeDocument/2006/relationships/customXml" Target="../ink/ink119.xml"/><Relationship Id="rId446" Type="http://schemas.openxmlformats.org/officeDocument/2006/relationships/image" Target="../media/image223.png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87" Type="http://schemas.openxmlformats.org/officeDocument/2006/relationships/customXml" Target="../ink/ink43.xml"/><Relationship Id="rId513" Type="http://schemas.openxmlformats.org/officeDocument/2006/relationships/customXml" Target="../ink/ink256.xml"/><Relationship Id="rId597" Type="http://schemas.openxmlformats.org/officeDocument/2006/relationships/customXml" Target="../ink/ink298.xml"/><Relationship Id="rId152" Type="http://schemas.openxmlformats.org/officeDocument/2006/relationships/image" Target="../media/image76.png"/><Relationship Id="rId457" Type="http://schemas.openxmlformats.org/officeDocument/2006/relationships/customXml" Target="../ink/ink228.xml"/><Relationship Id="rId14" Type="http://schemas.openxmlformats.org/officeDocument/2006/relationships/image" Target="../media/image7.png"/><Relationship Id="rId317" Type="http://schemas.openxmlformats.org/officeDocument/2006/relationships/customXml" Target="../ink/ink158.xml"/><Relationship Id="rId524" Type="http://schemas.openxmlformats.org/officeDocument/2006/relationships/image" Target="../media/image262.png"/><Relationship Id="rId98" Type="http://schemas.openxmlformats.org/officeDocument/2006/relationships/image" Target="../media/image49.png"/><Relationship Id="rId163" Type="http://schemas.openxmlformats.org/officeDocument/2006/relationships/customXml" Target="../ink/ink81.xml"/><Relationship Id="rId370" Type="http://schemas.openxmlformats.org/officeDocument/2006/relationships/image" Target="../media/image185.png"/><Relationship Id="rId230" Type="http://schemas.openxmlformats.org/officeDocument/2006/relationships/image" Target="../media/image115.png"/><Relationship Id="rId468" Type="http://schemas.openxmlformats.org/officeDocument/2006/relationships/image" Target="../media/image234.png"/><Relationship Id="rId25" Type="http://schemas.openxmlformats.org/officeDocument/2006/relationships/customXml" Target="../ink/ink12.xml"/><Relationship Id="rId328" Type="http://schemas.openxmlformats.org/officeDocument/2006/relationships/image" Target="../media/image164.png"/><Relationship Id="rId535" Type="http://schemas.openxmlformats.org/officeDocument/2006/relationships/customXml" Target="../ink/ink267.xml"/><Relationship Id="rId174" Type="http://schemas.openxmlformats.org/officeDocument/2006/relationships/image" Target="../media/image87.png"/><Relationship Id="rId381" Type="http://schemas.openxmlformats.org/officeDocument/2006/relationships/customXml" Target="../ink/ink190.xml"/><Relationship Id="rId602" Type="http://schemas.openxmlformats.org/officeDocument/2006/relationships/image" Target="../media/image301.png"/><Relationship Id="rId241" Type="http://schemas.openxmlformats.org/officeDocument/2006/relationships/customXml" Target="../ink/ink120.xml"/><Relationship Id="rId479" Type="http://schemas.openxmlformats.org/officeDocument/2006/relationships/customXml" Target="../ink/ink239.xml"/><Relationship Id="rId36" Type="http://schemas.openxmlformats.org/officeDocument/2006/relationships/image" Target="../media/image18.png"/><Relationship Id="rId283" Type="http://schemas.openxmlformats.org/officeDocument/2006/relationships/customXml" Target="../ink/ink141.xml"/><Relationship Id="rId339" Type="http://schemas.openxmlformats.org/officeDocument/2006/relationships/customXml" Target="../ink/ink169.xml"/><Relationship Id="rId490" Type="http://schemas.openxmlformats.org/officeDocument/2006/relationships/image" Target="../media/image245.png"/><Relationship Id="rId504" Type="http://schemas.openxmlformats.org/officeDocument/2006/relationships/image" Target="../media/image252.png"/><Relationship Id="rId546" Type="http://schemas.openxmlformats.org/officeDocument/2006/relationships/image" Target="../media/image273.png"/><Relationship Id="rId78" Type="http://schemas.openxmlformats.org/officeDocument/2006/relationships/image" Target="../media/image39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406" Type="http://schemas.openxmlformats.org/officeDocument/2006/relationships/image" Target="../media/image203.png"/><Relationship Id="rId588" Type="http://schemas.openxmlformats.org/officeDocument/2006/relationships/image" Target="../media/image294.png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448" Type="http://schemas.openxmlformats.org/officeDocument/2006/relationships/image" Target="../media/image224.png"/><Relationship Id="rId613" Type="http://schemas.openxmlformats.org/officeDocument/2006/relationships/customXml" Target="../ink/ink306.xml"/><Relationship Id="rId252" Type="http://schemas.openxmlformats.org/officeDocument/2006/relationships/image" Target="../media/image126.png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515" Type="http://schemas.openxmlformats.org/officeDocument/2006/relationships/customXml" Target="../ink/ink257.xml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54" Type="http://schemas.openxmlformats.org/officeDocument/2006/relationships/image" Target="../media/image77.png"/><Relationship Id="rId361" Type="http://schemas.openxmlformats.org/officeDocument/2006/relationships/customXml" Target="../ink/ink180.xml"/><Relationship Id="rId557" Type="http://schemas.openxmlformats.org/officeDocument/2006/relationships/customXml" Target="../ink/ink278.xml"/><Relationship Id="rId599" Type="http://schemas.openxmlformats.org/officeDocument/2006/relationships/customXml" Target="../ink/ink299.xml"/><Relationship Id="rId196" Type="http://schemas.openxmlformats.org/officeDocument/2006/relationships/image" Target="../media/image98.png"/><Relationship Id="rId417" Type="http://schemas.openxmlformats.org/officeDocument/2006/relationships/customXml" Target="../ink/ink208.xml"/><Relationship Id="rId459" Type="http://schemas.openxmlformats.org/officeDocument/2006/relationships/customXml" Target="../ink/ink229.xml"/><Relationship Id="rId624" Type="http://schemas.openxmlformats.org/officeDocument/2006/relationships/image" Target="../media/image312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customXml" Target="../ink/ink159.xml"/><Relationship Id="rId470" Type="http://schemas.openxmlformats.org/officeDocument/2006/relationships/image" Target="../media/image235.png"/><Relationship Id="rId526" Type="http://schemas.openxmlformats.org/officeDocument/2006/relationships/image" Target="../media/image263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65.png"/><Relationship Id="rId568" Type="http://schemas.openxmlformats.org/officeDocument/2006/relationships/image" Target="../media/image284.png"/><Relationship Id="rId165" Type="http://schemas.openxmlformats.org/officeDocument/2006/relationships/customXml" Target="../ink/ink82.xml"/><Relationship Id="rId372" Type="http://schemas.openxmlformats.org/officeDocument/2006/relationships/image" Target="../media/image186.png"/><Relationship Id="rId428" Type="http://schemas.openxmlformats.org/officeDocument/2006/relationships/image" Target="../media/image214.png"/><Relationship Id="rId232" Type="http://schemas.openxmlformats.org/officeDocument/2006/relationships/image" Target="../media/image116.png"/><Relationship Id="rId274" Type="http://schemas.openxmlformats.org/officeDocument/2006/relationships/image" Target="../media/image137.png"/><Relationship Id="rId481" Type="http://schemas.openxmlformats.org/officeDocument/2006/relationships/customXml" Target="../ink/ink240.xml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37" Type="http://schemas.openxmlformats.org/officeDocument/2006/relationships/customXml" Target="../ink/ink268.xml"/><Relationship Id="rId579" Type="http://schemas.openxmlformats.org/officeDocument/2006/relationships/customXml" Target="../ink/ink289.xml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41" Type="http://schemas.openxmlformats.org/officeDocument/2006/relationships/customXml" Target="../ink/ink170.xml"/><Relationship Id="rId383" Type="http://schemas.openxmlformats.org/officeDocument/2006/relationships/customXml" Target="../ink/ink191.xml"/><Relationship Id="rId439" Type="http://schemas.openxmlformats.org/officeDocument/2006/relationships/customXml" Target="../ink/ink219.xml"/><Relationship Id="rId590" Type="http://schemas.openxmlformats.org/officeDocument/2006/relationships/image" Target="../media/image295.png"/><Relationship Id="rId604" Type="http://schemas.openxmlformats.org/officeDocument/2006/relationships/image" Target="../media/image302.png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customXml" Target="../ink/ink142.xml"/><Relationship Id="rId450" Type="http://schemas.openxmlformats.org/officeDocument/2006/relationships/image" Target="../media/image225.png"/><Relationship Id="rId506" Type="http://schemas.openxmlformats.org/officeDocument/2006/relationships/image" Target="../media/image253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55.png"/><Relationship Id="rId492" Type="http://schemas.openxmlformats.org/officeDocument/2006/relationships/image" Target="../media/image246.png"/><Relationship Id="rId548" Type="http://schemas.openxmlformats.org/officeDocument/2006/relationships/image" Target="../media/image27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image" Target="../media/image176.png"/><Relationship Id="rId394" Type="http://schemas.openxmlformats.org/officeDocument/2006/relationships/image" Target="../media/image197.png"/><Relationship Id="rId408" Type="http://schemas.openxmlformats.org/officeDocument/2006/relationships/image" Target="../media/image204.png"/><Relationship Id="rId615" Type="http://schemas.openxmlformats.org/officeDocument/2006/relationships/customXml" Target="../ink/ink307.xml"/><Relationship Id="rId212" Type="http://schemas.openxmlformats.org/officeDocument/2006/relationships/image" Target="../media/image106.png"/><Relationship Id="rId254" Type="http://schemas.openxmlformats.org/officeDocument/2006/relationships/image" Target="../media/image127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96" Type="http://schemas.openxmlformats.org/officeDocument/2006/relationships/image" Target="../media/image148.png"/><Relationship Id="rId461" Type="http://schemas.openxmlformats.org/officeDocument/2006/relationships/customXml" Target="../ink/ink230.xml"/><Relationship Id="rId517" Type="http://schemas.openxmlformats.org/officeDocument/2006/relationships/customXml" Target="../ink/ink258.xml"/><Relationship Id="rId559" Type="http://schemas.openxmlformats.org/officeDocument/2006/relationships/customXml" Target="../ink/ink279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63" Type="http://schemas.openxmlformats.org/officeDocument/2006/relationships/customXml" Target="../ink/ink181.xml"/><Relationship Id="rId419" Type="http://schemas.openxmlformats.org/officeDocument/2006/relationships/customXml" Target="../ink/ink209.xml"/><Relationship Id="rId570" Type="http://schemas.openxmlformats.org/officeDocument/2006/relationships/image" Target="../media/image285.png"/><Relationship Id="rId626" Type="http://schemas.openxmlformats.org/officeDocument/2006/relationships/image" Target="../media/image313.png"/><Relationship Id="rId223" Type="http://schemas.openxmlformats.org/officeDocument/2006/relationships/customXml" Target="../ink/ink111.xml"/><Relationship Id="rId430" Type="http://schemas.openxmlformats.org/officeDocument/2006/relationships/image" Target="../media/image215.png"/><Relationship Id="rId18" Type="http://schemas.openxmlformats.org/officeDocument/2006/relationships/image" Target="../media/image9.png"/><Relationship Id="rId265" Type="http://schemas.openxmlformats.org/officeDocument/2006/relationships/customXml" Target="../ink/ink132.xml"/><Relationship Id="rId472" Type="http://schemas.openxmlformats.org/officeDocument/2006/relationships/image" Target="../media/image236.png"/><Relationship Id="rId528" Type="http://schemas.openxmlformats.org/officeDocument/2006/relationships/image" Target="../media/image264.png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image" Target="../media/image166.png"/><Relationship Id="rId374" Type="http://schemas.openxmlformats.org/officeDocument/2006/relationships/image" Target="../media/image187.png"/><Relationship Id="rId581" Type="http://schemas.openxmlformats.org/officeDocument/2006/relationships/customXml" Target="../ink/ink290.xml"/><Relationship Id="rId71" Type="http://schemas.openxmlformats.org/officeDocument/2006/relationships/customXml" Target="../ink/ink35.xml"/><Relationship Id="rId234" Type="http://schemas.openxmlformats.org/officeDocument/2006/relationships/image" Target="../media/image117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76" Type="http://schemas.openxmlformats.org/officeDocument/2006/relationships/image" Target="../media/image138.png"/><Relationship Id="rId441" Type="http://schemas.openxmlformats.org/officeDocument/2006/relationships/customXml" Target="../ink/ink220.xml"/><Relationship Id="rId483" Type="http://schemas.openxmlformats.org/officeDocument/2006/relationships/customXml" Target="../ink/ink241.xml"/><Relationship Id="rId539" Type="http://schemas.openxmlformats.org/officeDocument/2006/relationships/customXml" Target="../ink/ink269.xml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43" Type="http://schemas.openxmlformats.org/officeDocument/2006/relationships/customXml" Target="../ink/ink171.xml"/><Relationship Id="rId550" Type="http://schemas.openxmlformats.org/officeDocument/2006/relationships/image" Target="../media/image275.png"/><Relationship Id="rId82" Type="http://schemas.openxmlformats.org/officeDocument/2006/relationships/image" Target="../media/image41.png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592" Type="http://schemas.openxmlformats.org/officeDocument/2006/relationships/image" Target="../media/image296.png"/><Relationship Id="rId606" Type="http://schemas.openxmlformats.org/officeDocument/2006/relationships/image" Target="../media/image303.png"/><Relationship Id="rId245" Type="http://schemas.openxmlformats.org/officeDocument/2006/relationships/customXml" Target="../ink/ink122.xml"/><Relationship Id="rId287" Type="http://schemas.openxmlformats.org/officeDocument/2006/relationships/customXml" Target="../ink/ink143.xml"/><Relationship Id="rId410" Type="http://schemas.openxmlformats.org/officeDocument/2006/relationships/image" Target="../media/image205.png"/><Relationship Id="rId452" Type="http://schemas.openxmlformats.org/officeDocument/2006/relationships/image" Target="../media/image226.png"/><Relationship Id="rId494" Type="http://schemas.openxmlformats.org/officeDocument/2006/relationships/image" Target="../media/image247.png"/><Relationship Id="rId508" Type="http://schemas.openxmlformats.org/officeDocument/2006/relationships/image" Target="../media/image254.png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image" Target="../media/image156.png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98.png"/><Relationship Id="rId561" Type="http://schemas.openxmlformats.org/officeDocument/2006/relationships/customXml" Target="../ink/ink280.xml"/><Relationship Id="rId617" Type="http://schemas.openxmlformats.org/officeDocument/2006/relationships/customXml" Target="../ink/ink308.xml"/><Relationship Id="rId214" Type="http://schemas.openxmlformats.org/officeDocument/2006/relationships/image" Target="../media/image107.png"/><Relationship Id="rId256" Type="http://schemas.openxmlformats.org/officeDocument/2006/relationships/image" Target="../media/image128.png"/><Relationship Id="rId298" Type="http://schemas.openxmlformats.org/officeDocument/2006/relationships/image" Target="../media/image149.png"/><Relationship Id="rId421" Type="http://schemas.openxmlformats.org/officeDocument/2006/relationships/customXml" Target="../ink/ink210.xml"/><Relationship Id="rId463" Type="http://schemas.openxmlformats.org/officeDocument/2006/relationships/customXml" Target="../ink/ink231.xml"/><Relationship Id="rId519" Type="http://schemas.openxmlformats.org/officeDocument/2006/relationships/customXml" Target="../ink/ink259.xml"/><Relationship Id="rId116" Type="http://schemas.openxmlformats.org/officeDocument/2006/relationships/image" Target="../media/image58.png"/><Relationship Id="rId158" Type="http://schemas.openxmlformats.org/officeDocument/2006/relationships/image" Target="../media/image79.png"/><Relationship Id="rId323" Type="http://schemas.openxmlformats.org/officeDocument/2006/relationships/customXml" Target="../ink/ink161.xml"/><Relationship Id="rId530" Type="http://schemas.openxmlformats.org/officeDocument/2006/relationships/image" Target="../media/image265.png"/><Relationship Id="rId20" Type="http://schemas.openxmlformats.org/officeDocument/2006/relationships/image" Target="../media/image10.png"/><Relationship Id="rId62" Type="http://schemas.openxmlformats.org/officeDocument/2006/relationships/image" Target="../media/image31.png"/><Relationship Id="rId365" Type="http://schemas.openxmlformats.org/officeDocument/2006/relationships/customXml" Target="../ink/ink182.xml"/><Relationship Id="rId572" Type="http://schemas.openxmlformats.org/officeDocument/2006/relationships/image" Target="../media/image286.png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image" Target="../media/image216.png"/><Relationship Id="rId474" Type="http://schemas.openxmlformats.org/officeDocument/2006/relationships/image" Target="../media/image237.png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76" Type="http://schemas.openxmlformats.org/officeDocument/2006/relationships/image" Target="../media/image188.png"/><Relationship Id="rId541" Type="http://schemas.openxmlformats.org/officeDocument/2006/relationships/customXml" Target="../ink/ink270.xml"/><Relationship Id="rId583" Type="http://schemas.openxmlformats.org/officeDocument/2006/relationships/customXml" Target="../ink/ink291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36" Type="http://schemas.openxmlformats.org/officeDocument/2006/relationships/image" Target="../media/image118.png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443" Type="http://schemas.openxmlformats.org/officeDocument/2006/relationships/customXml" Target="../ink/ink221.xml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255.png"/><Relationship Id="rId552" Type="http://schemas.openxmlformats.org/officeDocument/2006/relationships/image" Target="../media/image276.png"/><Relationship Id="rId594" Type="http://schemas.openxmlformats.org/officeDocument/2006/relationships/image" Target="../media/image297.png"/><Relationship Id="rId608" Type="http://schemas.openxmlformats.org/officeDocument/2006/relationships/image" Target="../media/image304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6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27.png"/><Relationship Id="rId496" Type="http://schemas.openxmlformats.org/officeDocument/2006/relationships/image" Target="../media/image248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56" Type="http://schemas.openxmlformats.org/officeDocument/2006/relationships/image" Target="../media/image178.png"/><Relationship Id="rId398" Type="http://schemas.openxmlformats.org/officeDocument/2006/relationships/image" Target="../media/image199.png"/><Relationship Id="rId521" Type="http://schemas.openxmlformats.org/officeDocument/2006/relationships/customXml" Target="../ink/ink260.xml"/><Relationship Id="rId563" Type="http://schemas.openxmlformats.org/officeDocument/2006/relationships/customXml" Target="../ink/ink281.xml"/><Relationship Id="rId619" Type="http://schemas.openxmlformats.org/officeDocument/2006/relationships/customXml" Target="../ink/ink309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423" Type="http://schemas.openxmlformats.org/officeDocument/2006/relationships/customXml" Target="../ink/ink211.xml"/><Relationship Id="rId258" Type="http://schemas.openxmlformats.org/officeDocument/2006/relationships/image" Target="../media/image129.png"/><Relationship Id="rId465" Type="http://schemas.openxmlformats.org/officeDocument/2006/relationships/customXml" Target="../ink/ink232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532" Type="http://schemas.openxmlformats.org/officeDocument/2006/relationships/image" Target="../media/image266.png"/><Relationship Id="rId574" Type="http://schemas.openxmlformats.org/officeDocument/2006/relationships/image" Target="../media/image287.png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7.png"/><Relationship Id="rId476" Type="http://schemas.openxmlformats.org/officeDocument/2006/relationships/image" Target="../media/image238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36" Type="http://schemas.openxmlformats.org/officeDocument/2006/relationships/image" Target="../media/image168.png"/><Relationship Id="rId501" Type="http://schemas.openxmlformats.org/officeDocument/2006/relationships/customXml" Target="../ink/ink250.xml"/><Relationship Id="rId543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378" Type="http://schemas.openxmlformats.org/officeDocument/2006/relationships/image" Target="../media/image189.png"/><Relationship Id="rId403" Type="http://schemas.openxmlformats.org/officeDocument/2006/relationships/customXml" Target="../ink/ink201.xml"/><Relationship Id="rId585" Type="http://schemas.openxmlformats.org/officeDocument/2006/relationships/customXml" Target="../ink/ink292.xml"/><Relationship Id="rId6" Type="http://schemas.openxmlformats.org/officeDocument/2006/relationships/image" Target="../media/image3.png"/><Relationship Id="rId238" Type="http://schemas.openxmlformats.org/officeDocument/2006/relationships/image" Target="../media/image119.png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610" Type="http://schemas.openxmlformats.org/officeDocument/2006/relationships/image" Target="../media/image305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56.png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554" Type="http://schemas.openxmlformats.org/officeDocument/2006/relationships/image" Target="../media/image277.png"/><Relationship Id="rId596" Type="http://schemas.openxmlformats.org/officeDocument/2006/relationships/image" Target="../media/image298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7.png"/><Relationship Id="rId456" Type="http://schemas.openxmlformats.org/officeDocument/2006/relationships/image" Target="../media/image228.png"/><Relationship Id="rId498" Type="http://schemas.openxmlformats.org/officeDocument/2006/relationships/image" Target="../media/image249.png"/><Relationship Id="rId621" Type="http://schemas.openxmlformats.org/officeDocument/2006/relationships/customXml" Target="../ink/ink310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316" Type="http://schemas.openxmlformats.org/officeDocument/2006/relationships/image" Target="../media/image158.png"/><Relationship Id="rId523" Type="http://schemas.openxmlformats.org/officeDocument/2006/relationships/customXml" Target="../ink/ink261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79.png"/><Relationship Id="rId565" Type="http://schemas.openxmlformats.org/officeDocument/2006/relationships/customXml" Target="../ink/ink282.xml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534" Type="http://schemas.openxmlformats.org/officeDocument/2006/relationships/image" Target="../media/image267.png"/><Relationship Id="rId576" Type="http://schemas.openxmlformats.org/officeDocument/2006/relationships/image" Target="../media/image288.png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436" Type="http://schemas.openxmlformats.org/officeDocument/2006/relationships/image" Target="../media/image218.png"/><Relationship Id="rId601" Type="http://schemas.openxmlformats.org/officeDocument/2006/relationships/customXml" Target="../ink/ink300.xml"/><Relationship Id="rId240" Type="http://schemas.openxmlformats.org/officeDocument/2006/relationships/image" Target="../media/image120.png"/><Relationship Id="rId478" Type="http://schemas.openxmlformats.org/officeDocument/2006/relationships/image" Target="../media/image239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38" Type="http://schemas.openxmlformats.org/officeDocument/2006/relationships/image" Target="../media/image169.png"/><Relationship Id="rId503" Type="http://schemas.openxmlformats.org/officeDocument/2006/relationships/customXml" Target="../ink/ink251.xml"/><Relationship Id="rId545" Type="http://schemas.openxmlformats.org/officeDocument/2006/relationships/customXml" Target="../ink/ink272.xml"/><Relationship Id="rId587" Type="http://schemas.openxmlformats.org/officeDocument/2006/relationships/customXml" Target="../ink/ink293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612" Type="http://schemas.openxmlformats.org/officeDocument/2006/relationships/image" Target="../media/image306.png"/><Relationship Id="rId251" Type="http://schemas.openxmlformats.org/officeDocument/2006/relationships/customXml" Target="../ink/ink125.xml"/><Relationship Id="rId489" Type="http://schemas.openxmlformats.org/officeDocument/2006/relationships/customXml" Target="../ink/ink244.xml"/><Relationship Id="rId46" Type="http://schemas.openxmlformats.org/officeDocument/2006/relationships/image" Target="../media/image23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image" Target="../media/image257.png"/><Relationship Id="rId556" Type="http://schemas.openxmlformats.org/officeDocument/2006/relationships/image" Target="../media/image278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416" Type="http://schemas.openxmlformats.org/officeDocument/2006/relationships/image" Target="../media/image208.png"/><Relationship Id="rId598" Type="http://schemas.openxmlformats.org/officeDocument/2006/relationships/image" Target="../media/image299.png"/><Relationship Id="rId220" Type="http://schemas.openxmlformats.org/officeDocument/2006/relationships/image" Target="../media/image110.png"/><Relationship Id="rId458" Type="http://schemas.openxmlformats.org/officeDocument/2006/relationships/image" Target="../media/image229.png"/><Relationship Id="rId623" Type="http://schemas.openxmlformats.org/officeDocument/2006/relationships/customXml" Target="../ink/ink311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318" Type="http://schemas.openxmlformats.org/officeDocument/2006/relationships/image" Target="../media/image159.png"/><Relationship Id="rId525" Type="http://schemas.openxmlformats.org/officeDocument/2006/relationships/customXml" Target="../ink/ink262.xml"/><Relationship Id="rId567" Type="http://schemas.openxmlformats.org/officeDocument/2006/relationships/customXml" Target="../ink/ink283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85.xml"/><Relationship Id="rId427" Type="http://schemas.openxmlformats.org/officeDocument/2006/relationships/customXml" Target="../ink/ink213.xml"/><Relationship Id="rId469" Type="http://schemas.openxmlformats.org/officeDocument/2006/relationships/customXml" Target="../ink/ink234.xml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480" Type="http://schemas.openxmlformats.org/officeDocument/2006/relationships/image" Target="../media/image240.png"/><Relationship Id="rId536" Type="http://schemas.openxmlformats.org/officeDocument/2006/relationships/image" Target="../media/image268.png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578" Type="http://schemas.openxmlformats.org/officeDocument/2006/relationships/image" Target="../media/image289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438" Type="http://schemas.openxmlformats.org/officeDocument/2006/relationships/image" Target="../media/image219.png"/><Relationship Id="rId603" Type="http://schemas.openxmlformats.org/officeDocument/2006/relationships/customXml" Target="../ink/ink301.xml"/><Relationship Id="rId242" Type="http://schemas.openxmlformats.org/officeDocument/2006/relationships/image" Target="../media/image121.png"/><Relationship Id="rId284" Type="http://schemas.openxmlformats.org/officeDocument/2006/relationships/image" Target="../media/image142.png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73.xml"/><Relationship Id="rId589" Type="http://schemas.openxmlformats.org/officeDocument/2006/relationships/customXml" Target="../ink/ink294.xml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49" Type="http://schemas.openxmlformats.org/officeDocument/2006/relationships/customXml" Target="../ink/ink224.xml"/><Relationship Id="rId614" Type="http://schemas.openxmlformats.org/officeDocument/2006/relationships/image" Target="../media/image307.png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0.png"/><Relationship Id="rId516" Type="http://schemas.openxmlformats.org/officeDocument/2006/relationships/image" Target="../media/image258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60.png"/><Relationship Id="rId558" Type="http://schemas.openxmlformats.org/officeDocument/2006/relationships/image" Target="../media/image279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81.png"/><Relationship Id="rId418" Type="http://schemas.openxmlformats.org/officeDocument/2006/relationships/image" Target="../media/image209.png"/><Relationship Id="rId625" Type="http://schemas.openxmlformats.org/officeDocument/2006/relationships/customXml" Target="../ink/ink312.xml"/><Relationship Id="rId222" Type="http://schemas.openxmlformats.org/officeDocument/2006/relationships/image" Target="../media/image111.png"/><Relationship Id="rId264" Type="http://schemas.openxmlformats.org/officeDocument/2006/relationships/image" Target="../media/image132.png"/><Relationship Id="rId471" Type="http://schemas.openxmlformats.org/officeDocument/2006/relationships/customXml" Target="../ink/ink235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63.xml"/><Relationship Id="rId569" Type="http://schemas.openxmlformats.org/officeDocument/2006/relationships/customXml" Target="../ink/ink284.xml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14.xml"/><Relationship Id="rId580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6.xml"/><Relationship Id="rId440" Type="http://schemas.openxmlformats.org/officeDocument/2006/relationships/image" Target="../media/image220.png"/><Relationship Id="rId28" Type="http://schemas.openxmlformats.org/officeDocument/2006/relationships/image" Target="../media/image14.png"/><Relationship Id="rId275" Type="http://schemas.openxmlformats.org/officeDocument/2006/relationships/customXml" Target="../ink/ink137.xml"/><Relationship Id="rId300" Type="http://schemas.openxmlformats.org/officeDocument/2006/relationships/image" Target="../media/image150.png"/><Relationship Id="rId482" Type="http://schemas.openxmlformats.org/officeDocument/2006/relationships/image" Target="../media/image241.png"/><Relationship Id="rId538" Type="http://schemas.openxmlformats.org/officeDocument/2006/relationships/image" Target="../media/image26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71.png"/><Relationship Id="rId384" Type="http://schemas.openxmlformats.org/officeDocument/2006/relationships/image" Target="../media/image192.png"/><Relationship Id="rId591" Type="http://schemas.openxmlformats.org/officeDocument/2006/relationships/customXml" Target="../ink/ink295.xml"/><Relationship Id="rId605" Type="http://schemas.openxmlformats.org/officeDocument/2006/relationships/customXml" Target="../ink/ink302.xml"/><Relationship Id="rId202" Type="http://schemas.openxmlformats.org/officeDocument/2006/relationships/image" Target="../media/image101.png"/><Relationship Id="rId244" Type="http://schemas.openxmlformats.org/officeDocument/2006/relationships/image" Target="../media/image122.png"/><Relationship Id="rId39" Type="http://schemas.openxmlformats.org/officeDocument/2006/relationships/customXml" Target="../ink/ink19.xml"/><Relationship Id="rId286" Type="http://schemas.openxmlformats.org/officeDocument/2006/relationships/image" Target="../media/image143.png"/><Relationship Id="rId451" Type="http://schemas.openxmlformats.org/officeDocument/2006/relationships/customXml" Target="../ink/ink225.xml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49" Type="http://schemas.openxmlformats.org/officeDocument/2006/relationships/customXml" Target="../ink/ink274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560" Type="http://schemas.openxmlformats.org/officeDocument/2006/relationships/image" Target="../media/image280.png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420" Type="http://schemas.openxmlformats.org/officeDocument/2006/relationships/image" Target="../media/image210.png"/><Relationship Id="rId616" Type="http://schemas.openxmlformats.org/officeDocument/2006/relationships/image" Target="../media/image308.png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462" Type="http://schemas.openxmlformats.org/officeDocument/2006/relationships/image" Target="../media/image231.png"/><Relationship Id="rId518" Type="http://schemas.openxmlformats.org/officeDocument/2006/relationships/image" Target="../media/image259.png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61.png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285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66" Type="http://schemas.openxmlformats.org/officeDocument/2006/relationships/image" Target="../media/image133.png"/><Relationship Id="rId431" Type="http://schemas.openxmlformats.org/officeDocument/2006/relationships/customXml" Target="../ink/ink215.xml"/><Relationship Id="rId473" Type="http://schemas.openxmlformats.org/officeDocument/2006/relationships/customXml" Target="../ink/ink236.xml"/><Relationship Id="rId529" Type="http://schemas.openxmlformats.org/officeDocument/2006/relationships/customXml" Target="../ink/ink264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66.xml"/><Relationship Id="rId540" Type="http://schemas.openxmlformats.org/officeDocument/2006/relationships/image" Target="../media/image270.png"/><Relationship Id="rId72" Type="http://schemas.openxmlformats.org/officeDocument/2006/relationships/image" Target="../media/image36.png"/><Relationship Id="rId375" Type="http://schemas.openxmlformats.org/officeDocument/2006/relationships/customXml" Target="../ink/ink187.xml"/><Relationship Id="rId582" Type="http://schemas.openxmlformats.org/officeDocument/2006/relationships/image" Target="../media/image291.png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customXml" Target="../ink/ink138.xml"/><Relationship Id="rId400" Type="http://schemas.openxmlformats.org/officeDocument/2006/relationships/image" Target="../media/image200.png"/><Relationship Id="rId442" Type="http://schemas.openxmlformats.org/officeDocument/2006/relationships/image" Target="../media/image221.png"/><Relationship Id="rId484" Type="http://schemas.openxmlformats.org/officeDocument/2006/relationships/image" Target="../media/image242.png"/><Relationship Id="rId137" Type="http://schemas.openxmlformats.org/officeDocument/2006/relationships/customXml" Target="../ink/ink68.xml"/><Relationship Id="rId302" Type="http://schemas.openxmlformats.org/officeDocument/2006/relationships/image" Target="../media/image151.png"/><Relationship Id="rId344" Type="http://schemas.openxmlformats.org/officeDocument/2006/relationships/image" Target="../media/image172.png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image" Target="../media/image193.png"/><Relationship Id="rId551" Type="http://schemas.openxmlformats.org/officeDocument/2006/relationships/customXml" Target="../ink/ink275.xml"/><Relationship Id="rId593" Type="http://schemas.openxmlformats.org/officeDocument/2006/relationships/customXml" Target="../ink/ink296.xml"/><Relationship Id="rId607" Type="http://schemas.openxmlformats.org/officeDocument/2006/relationships/customXml" Target="../ink/ink303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46" Type="http://schemas.openxmlformats.org/officeDocument/2006/relationships/image" Target="../media/image123.png"/><Relationship Id="rId288" Type="http://schemas.openxmlformats.org/officeDocument/2006/relationships/image" Target="../media/image144.png"/><Relationship Id="rId411" Type="http://schemas.openxmlformats.org/officeDocument/2006/relationships/customXml" Target="../ink/ink205.xml"/><Relationship Id="rId453" Type="http://schemas.openxmlformats.org/officeDocument/2006/relationships/customXml" Target="../ink/ink226.xml"/><Relationship Id="rId509" Type="http://schemas.openxmlformats.org/officeDocument/2006/relationships/customXml" Target="../ink/ink254.xml"/><Relationship Id="rId106" Type="http://schemas.openxmlformats.org/officeDocument/2006/relationships/image" Target="../media/image53.png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77.xml"/><Relationship Id="rId397" Type="http://schemas.openxmlformats.org/officeDocument/2006/relationships/customXml" Target="../ink/ink198.xml"/><Relationship Id="rId520" Type="http://schemas.openxmlformats.org/officeDocument/2006/relationships/image" Target="../media/image260.png"/><Relationship Id="rId562" Type="http://schemas.openxmlformats.org/officeDocument/2006/relationships/image" Target="../media/image281.png"/><Relationship Id="rId618" Type="http://schemas.openxmlformats.org/officeDocument/2006/relationships/image" Target="../media/image309.png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image" Target="../media/image211.png"/><Relationship Id="rId464" Type="http://schemas.openxmlformats.org/officeDocument/2006/relationships/image" Target="../media/image232.png"/><Relationship Id="rId299" Type="http://schemas.openxmlformats.org/officeDocument/2006/relationships/customXml" Target="../ink/ink149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83.png"/><Relationship Id="rId573" Type="http://schemas.openxmlformats.org/officeDocument/2006/relationships/customXml" Target="../ink/ink286.xml"/><Relationship Id="rId226" Type="http://schemas.openxmlformats.org/officeDocument/2006/relationships/image" Target="../media/image113.png"/><Relationship Id="rId433" Type="http://schemas.openxmlformats.org/officeDocument/2006/relationships/customXml" Target="../ink/ink216.xml"/><Relationship Id="rId74" Type="http://schemas.openxmlformats.org/officeDocument/2006/relationships/image" Target="../media/image37.png"/><Relationship Id="rId377" Type="http://schemas.openxmlformats.org/officeDocument/2006/relationships/customXml" Target="../ink/ink188.xml"/><Relationship Id="rId500" Type="http://schemas.openxmlformats.org/officeDocument/2006/relationships/image" Target="../media/image250.png"/><Relationship Id="rId584" Type="http://schemas.openxmlformats.org/officeDocument/2006/relationships/image" Target="../media/image292.png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image" Target="../media/image222.png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88" Type="http://schemas.openxmlformats.org/officeDocument/2006/relationships/image" Target="../media/image194.png"/><Relationship Id="rId511" Type="http://schemas.openxmlformats.org/officeDocument/2006/relationships/customXml" Target="../ink/ink255.xml"/><Relationship Id="rId609" Type="http://schemas.openxmlformats.org/officeDocument/2006/relationships/customXml" Target="../ink/ink304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595" Type="http://schemas.openxmlformats.org/officeDocument/2006/relationships/customXml" Target="../ink/ink297.xml"/><Relationship Id="rId248" Type="http://schemas.openxmlformats.org/officeDocument/2006/relationships/image" Target="../media/image124.png"/><Relationship Id="rId455" Type="http://schemas.openxmlformats.org/officeDocument/2006/relationships/customXml" Target="../ink/ink227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57.xml"/><Relationship Id="rId522" Type="http://schemas.openxmlformats.org/officeDocument/2006/relationships/image" Target="../media/image261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66" Type="http://schemas.openxmlformats.org/officeDocument/2006/relationships/image" Target="../media/image233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63.png"/><Relationship Id="rId533" Type="http://schemas.openxmlformats.org/officeDocument/2006/relationships/customXml" Target="../ink/ink266.xml"/><Relationship Id="rId172" Type="http://schemas.openxmlformats.org/officeDocument/2006/relationships/image" Target="../media/image86.png"/><Relationship Id="rId477" Type="http://schemas.openxmlformats.org/officeDocument/2006/relationships/customXml" Target="../ink/ink238.xml"/><Relationship Id="rId600" Type="http://schemas.openxmlformats.org/officeDocument/2006/relationships/image" Target="../media/image300.png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44" Type="http://schemas.openxmlformats.org/officeDocument/2006/relationships/image" Target="../media/image272.png"/><Relationship Id="rId183" Type="http://schemas.openxmlformats.org/officeDocument/2006/relationships/customXml" Target="../ink/ink91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611" Type="http://schemas.openxmlformats.org/officeDocument/2006/relationships/customXml" Target="../ink/ink305.xml"/><Relationship Id="rId250" Type="http://schemas.openxmlformats.org/officeDocument/2006/relationships/image" Target="../media/image125.png"/><Relationship Id="rId488" Type="http://schemas.openxmlformats.org/officeDocument/2006/relationships/image" Target="../media/image244.png"/><Relationship Id="rId45" Type="http://schemas.openxmlformats.org/officeDocument/2006/relationships/customXml" Target="../ink/ink22.xml"/><Relationship Id="rId110" Type="http://schemas.openxmlformats.org/officeDocument/2006/relationships/image" Target="../media/image55.png"/><Relationship Id="rId348" Type="http://schemas.openxmlformats.org/officeDocument/2006/relationships/image" Target="../media/image174.png"/><Relationship Id="rId555" Type="http://schemas.openxmlformats.org/officeDocument/2006/relationships/customXml" Target="../ink/ink277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415" Type="http://schemas.openxmlformats.org/officeDocument/2006/relationships/customXml" Target="../ink/ink207.xml"/><Relationship Id="rId622" Type="http://schemas.openxmlformats.org/officeDocument/2006/relationships/image" Target="../media/image311.png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56" Type="http://schemas.openxmlformats.org/officeDocument/2006/relationships/image" Target="../media/image28.png"/><Relationship Id="rId359" Type="http://schemas.openxmlformats.org/officeDocument/2006/relationships/customXml" Target="../ink/ink179.xml"/><Relationship Id="rId566" Type="http://schemas.openxmlformats.org/officeDocument/2006/relationships/image" Target="../media/image283.png"/><Relationship Id="rId121" Type="http://schemas.openxmlformats.org/officeDocument/2006/relationships/customXml" Target="../ink/ink60.xml"/><Relationship Id="rId219" Type="http://schemas.openxmlformats.org/officeDocument/2006/relationships/customXml" Target="../ink/ink109.xml"/><Relationship Id="rId426" Type="http://schemas.openxmlformats.org/officeDocument/2006/relationships/image" Target="../media/image21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577" Type="http://schemas.openxmlformats.org/officeDocument/2006/relationships/customXml" Target="../ink/ink288.xml"/><Relationship Id="rId132" Type="http://schemas.openxmlformats.org/officeDocument/2006/relationships/image" Target="../media/image66.png"/><Relationship Id="rId437" Type="http://schemas.openxmlformats.org/officeDocument/2006/relationships/customXml" Target="../ink/ink218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71.png"/><Relationship Id="rId21" Type="http://schemas.openxmlformats.org/officeDocument/2006/relationships/image" Target="../media/image323.png"/><Relationship Id="rId324" Type="http://schemas.openxmlformats.org/officeDocument/2006/relationships/customXml" Target="../ink/ink474.xml"/><Relationship Id="rId531" Type="http://schemas.openxmlformats.org/officeDocument/2006/relationships/image" Target="../media/image578.png"/><Relationship Id="rId170" Type="http://schemas.openxmlformats.org/officeDocument/2006/relationships/customXml" Target="../ink/ink397.xml"/><Relationship Id="rId268" Type="http://schemas.openxmlformats.org/officeDocument/2006/relationships/customXml" Target="../ink/ink446.xml"/><Relationship Id="rId475" Type="http://schemas.openxmlformats.org/officeDocument/2006/relationships/image" Target="../media/image550.png"/><Relationship Id="rId32" Type="http://schemas.openxmlformats.org/officeDocument/2006/relationships/customXml" Target="../ink/ink328.xml"/><Relationship Id="rId128" Type="http://schemas.openxmlformats.org/officeDocument/2006/relationships/customXml" Target="../ink/ink376.xml"/><Relationship Id="rId335" Type="http://schemas.openxmlformats.org/officeDocument/2006/relationships/image" Target="../media/image480.png"/><Relationship Id="rId542" Type="http://schemas.openxmlformats.org/officeDocument/2006/relationships/customXml" Target="../ink/ink583.xml"/><Relationship Id="rId181" Type="http://schemas.openxmlformats.org/officeDocument/2006/relationships/image" Target="../media/image403.png"/><Relationship Id="rId402" Type="http://schemas.openxmlformats.org/officeDocument/2006/relationships/customXml" Target="../ink/ink513.xml"/><Relationship Id="rId279" Type="http://schemas.openxmlformats.org/officeDocument/2006/relationships/image" Target="../media/image452.png"/><Relationship Id="rId486" Type="http://schemas.openxmlformats.org/officeDocument/2006/relationships/customXml" Target="../ink/ink555.xml"/><Relationship Id="rId43" Type="http://schemas.openxmlformats.org/officeDocument/2006/relationships/image" Target="../media/image334.png"/><Relationship Id="rId139" Type="http://schemas.openxmlformats.org/officeDocument/2006/relationships/image" Target="../media/image382.png"/><Relationship Id="rId346" Type="http://schemas.openxmlformats.org/officeDocument/2006/relationships/customXml" Target="../ink/ink485.xml"/><Relationship Id="rId553" Type="http://schemas.openxmlformats.org/officeDocument/2006/relationships/image" Target="../media/image589.png"/><Relationship Id="rId192" Type="http://schemas.openxmlformats.org/officeDocument/2006/relationships/customXml" Target="../ink/ink408.xml"/><Relationship Id="rId206" Type="http://schemas.openxmlformats.org/officeDocument/2006/relationships/customXml" Target="../ink/ink415.xml"/><Relationship Id="rId413" Type="http://schemas.openxmlformats.org/officeDocument/2006/relationships/image" Target="../media/image519.png"/><Relationship Id="rId497" Type="http://schemas.openxmlformats.org/officeDocument/2006/relationships/image" Target="../media/image561.png"/><Relationship Id="rId620" Type="http://schemas.openxmlformats.org/officeDocument/2006/relationships/customXml" Target="../ink/ink622.xml"/><Relationship Id="rId357" Type="http://schemas.openxmlformats.org/officeDocument/2006/relationships/image" Target="../media/image491.png"/><Relationship Id="rId54" Type="http://schemas.openxmlformats.org/officeDocument/2006/relationships/customXml" Target="../ink/ink339.xml"/><Relationship Id="rId217" Type="http://schemas.openxmlformats.org/officeDocument/2006/relationships/image" Target="../media/image421.png"/><Relationship Id="rId564" Type="http://schemas.openxmlformats.org/officeDocument/2006/relationships/customXml" Target="../ink/ink594.xml"/><Relationship Id="rId424" Type="http://schemas.openxmlformats.org/officeDocument/2006/relationships/customXml" Target="../ink/ink524.xml"/><Relationship Id="rId270" Type="http://schemas.openxmlformats.org/officeDocument/2006/relationships/customXml" Target="../ink/ink447.xml"/><Relationship Id="rId65" Type="http://schemas.openxmlformats.org/officeDocument/2006/relationships/image" Target="../media/image345.png"/><Relationship Id="rId130" Type="http://schemas.openxmlformats.org/officeDocument/2006/relationships/customXml" Target="../ink/ink377.xml"/><Relationship Id="rId368" Type="http://schemas.openxmlformats.org/officeDocument/2006/relationships/customXml" Target="../ink/ink496.xml"/><Relationship Id="rId575" Type="http://schemas.openxmlformats.org/officeDocument/2006/relationships/image" Target="../media/image600.png"/><Relationship Id="rId228" Type="http://schemas.openxmlformats.org/officeDocument/2006/relationships/customXml" Target="../ink/ink426.xml"/><Relationship Id="rId435" Type="http://schemas.openxmlformats.org/officeDocument/2006/relationships/image" Target="../media/image530.png"/><Relationship Id="rId281" Type="http://schemas.openxmlformats.org/officeDocument/2006/relationships/image" Target="../media/image453.png"/><Relationship Id="rId502" Type="http://schemas.openxmlformats.org/officeDocument/2006/relationships/customXml" Target="../ink/ink563.xml"/><Relationship Id="rId76" Type="http://schemas.openxmlformats.org/officeDocument/2006/relationships/customXml" Target="../ink/ink350.xml"/><Relationship Id="rId141" Type="http://schemas.openxmlformats.org/officeDocument/2006/relationships/image" Target="../media/image383.png"/><Relationship Id="rId379" Type="http://schemas.openxmlformats.org/officeDocument/2006/relationships/image" Target="../media/image502.png"/><Relationship Id="rId586" Type="http://schemas.openxmlformats.org/officeDocument/2006/relationships/customXml" Target="../ink/ink605.xml"/><Relationship Id="rId7" Type="http://schemas.openxmlformats.org/officeDocument/2006/relationships/image" Target="../media/image316.png"/><Relationship Id="rId239" Type="http://schemas.openxmlformats.org/officeDocument/2006/relationships/image" Target="../media/image432.png"/><Relationship Id="rId446" Type="http://schemas.openxmlformats.org/officeDocument/2006/relationships/customXml" Target="../ink/ink535.xml"/><Relationship Id="rId292" Type="http://schemas.openxmlformats.org/officeDocument/2006/relationships/customXml" Target="../ink/ink458.xml"/><Relationship Id="rId306" Type="http://schemas.openxmlformats.org/officeDocument/2006/relationships/customXml" Target="../ink/ink465.xml"/><Relationship Id="rId87" Type="http://schemas.openxmlformats.org/officeDocument/2006/relationships/image" Target="../media/image356.png"/><Relationship Id="rId513" Type="http://schemas.openxmlformats.org/officeDocument/2006/relationships/image" Target="../media/image569.png"/><Relationship Id="rId597" Type="http://schemas.openxmlformats.org/officeDocument/2006/relationships/image" Target="../media/image611.png"/><Relationship Id="rId152" Type="http://schemas.openxmlformats.org/officeDocument/2006/relationships/customXml" Target="../ink/ink388.xml"/><Relationship Id="rId457" Type="http://schemas.openxmlformats.org/officeDocument/2006/relationships/image" Target="../media/image541.png"/><Relationship Id="rId14" Type="http://schemas.openxmlformats.org/officeDocument/2006/relationships/customXml" Target="../ink/ink319.xml"/><Relationship Id="rId317" Type="http://schemas.openxmlformats.org/officeDocument/2006/relationships/image" Target="../media/image471.png"/><Relationship Id="rId524" Type="http://schemas.openxmlformats.org/officeDocument/2006/relationships/customXml" Target="../ink/ink574.xml"/><Relationship Id="rId98" Type="http://schemas.openxmlformats.org/officeDocument/2006/relationships/customXml" Target="../ink/ink361.xml"/><Relationship Id="rId163" Type="http://schemas.openxmlformats.org/officeDocument/2006/relationships/image" Target="../media/image394.png"/><Relationship Id="rId370" Type="http://schemas.openxmlformats.org/officeDocument/2006/relationships/customXml" Target="../ink/ink497.xml"/><Relationship Id="rId230" Type="http://schemas.openxmlformats.org/officeDocument/2006/relationships/customXml" Target="../ink/ink427.xml"/><Relationship Id="rId468" Type="http://schemas.openxmlformats.org/officeDocument/2006/relationships/customXml" Target="../ink/ink546.xml"/><Relationship Id="rId25" Type="http://schemas.openxmlformats.org/officeDocument/2006/relationships/image" Target="../media/image325.png"/><Relationship Id="rId328" Type="http://schemas.openxmlformats.org/officeDocument/2006/relationships/customXml" Target="../ink/ink476.xml"/><Relationship Id="rId535" Type="http://schemas.openxmlformats.org/officeDocument/2006/relationships/image" Target="../media/image580.png"/><Relationship Id="rId174" Type="http://schemas.openxmlformats.org/officeDocument/2006/relationships/customXml" Target="../ink/ink399.xml"/><Relationship Id="rId381" Type="http://schemas.openxmlformats.org/officeDocument/2006/relationships/image" Target="../media/image503.png"/><Relationship Id="rId602" Type="http://schemas.openxmlformats.org/officeDocument/2006/relationships/customXml" Target="../ink/ink613.xml"/><Relationship Id="rId241" Type="http://schemas.openxmlformats.org/officeDocument/2006/relationships/image" Target="../media/image433.png"/><Relationship Id="rId437" Type="http://schemas.openxmlformats.org/officeDocument/2006/relationships/image" Target="../media/image531.png"/><Relationship Id="rId479" Type="http://schemas.openxmlformats.org/officeDocument/2006/relationships/image" Target="../media/image552.png"/><Relationship Id="rId36" Type="http://schemas.openxmlformats.org/officeDocument/2006/relationships/customXml" Target="../ink/ink330.xml"/><Relationship Id="rId283" Type="http://schemas.openxmlformats.org/officeDocument/2006/relationships/image" Target="../media/image454.png"/><Relationship Id="rId339" Type="http://schemas.openxmlformats.org/officeDocument/2006/relationships/image" Target="../media/image482.png"/><Relationship Id="rId490" Type="http://schemas.openxmlformats.org/officeDocument/2006/relationships/customXml" Target="../ink/ink557.xml"/><Relationship Id="rId504" Type="http://schemas.openxmlformats.org/officeDocument/2006/relationships/customXml" Target="../ink/ink564.xml"/><Relationship Id="rId546" Type="http://schemas.openxmlformats.org/officeDocument/2006/relationships/customXml" Target="../ink/ink585.xml"/><Relationship Id="rId78" Type="http://schemas.openxmlformats.org/officeDocument/2006/relationships/customXml" Target="../ink/ink351.xml"/><Relationship Id="rId101" Type="http://schemas.openxmlformats.org/officeDocument/2006/relationships/image" Target="../media/image363.png"/><Relationship Id="rId143" Type="http://schemas.openxmlformats.org/officeDocument/2006/relationships/image" Target="../media/image384.png"/><Relationship Id="rId185" Type="http://schemas.openxmlformats.org/officeDocument/2006/relationships/image" Target="../media/image405.png"/><Relationship Id="rId350" Type="http://schemas.openxmlformats.org/officeDocument/2006/relationships/customXml" Target="../ink/ink487.xml"/><Relationship Id="rId406" Type="http://schemas.openxmlformats.org/officeDocument/2006/relationships/customXml" Target="../ink/ink515.xml"/><Relationship Id="rId588" Type="http://schemas.openxmlformats.org/officeDocument/2006/relationships/customXml" Target="../ink/ink606.xml"/><Relationship Id="rId9" Type="http://schemas.openxmlformats.org/officeDocument/2006/relationships/image" Target="../media/image317.png"/><Relationship Id="rId210" Type="http://schemas.openxmlformats.org/officeDocument/2006/relationships/customXml" Target="../ink/ink417.xml"/><Relationship Id="rId392" Type="http://schemas.openxmlformats.org/officeDocument/2006/relationships/customXml" Target="../ink/ink508.xml"/><Relationship Id="rId448" Type="http://schemas.openxmlformats.org/officeDocument/2006/relationships/customXml" Target="../ink/ink536.xml"/><Relationship Id="rId613" Type="http://schemas.openxmlformats.org/officeDocument/2006/relationships/image" Target="../media/image619.png"/><Relationship Id="rId252" Type="http://schemas.openxmlformats.org/officeDocument/2006/relationships/customXml" Target="../ink/ink438.xml"/><Relationship Id="rId294" Type="http://schemas.openxmlformats.org/officeDocument/2006/relationships/customXml" Target="../ink/ink459.xml"/><Relationship Id="rId308" Type="http://schemas.openxmlformats.org/officeDocument/2006/relationships/customXml" Target="../ink/ink466.xml"/><Relationship Id="rId515" Type="http://schemas.openxmlformats.org/officeDocument/2006/relationships/image" Target="../media/image570.png"/><Relationship Id="rId47" Type="http://schemas.openxmlformats.org/officeDocument/2006/relationships/image" Target="../media/image336.png"/><Relationship Id="rId89" Type="http://schemas.openxmlformats.org/officeDocument/2006/relationships/image" Target="../media/image357.png"/><Relationship Id="rId112" Type="http://schemas.openxmlformats.org/officeDocument/2006/relationships/customXml" Target="../ink/ink368.xml"/><Relationship Id="rId154" Type="http://schemas.openxmlformats.org/officeDocument/2006/relationships/customXml" Target="../ink/ink389.xml"/><Relationship Id="rId361" Type="http://schemas.openxmlformats.org/officeDocument/2006/relationships/image" Target="../media/image493.png"/><Relationship Id="rId557" Type="http://schemas.openxmlformats.org/officeDocument/2006/relationships/image" Target="../media/image591.png"/><Relationship Id="rId599" Type="http://schemas.openxmlformats.org/officeDocument/2006/relationships/image" Target="../media/image612.png"/><Relationship Id="rId196" Type="http://schemas.openxmlformats.org/officeDocument/2006/relationships/customXml" Target="../ink/ink410.xml"/><Relationship Id="rId417" Type="http://schemas.openxmlformats.org/officeDocument/2006/relationships/image" Target="../media/image521.png"/><Relationship Id="rId459" Type="http://schemas.openxmlformats.org/officeDocument/2006/relationships/image" Target="../media/image542.png"/><Relationship Id="rId16" Type="http://schemas.openxmlformats.org/officeDocument/2006/relationships/customXml" Target="../ink/ink320.xml"/><Relationship Id="rId221" Type="http://schemas.openxmlformats.org/officeDocument/2006/relationships/image" Target="../media/image423.png"/><Relationship Id="rId263" Type="http://schemas.openxmlformats.org/officeDocument/2006/relationships/image" Target="../media/image444.png"/><Relationship Id="rId319" Type="http://schemas.openxmlformats.org/officeDocument/2006/relationships/image" Target="../media/image472.png"/><Relationship Id="rId470" Type="http://schemas.openxmlformats.org/officeDocument/2006/relationships/customXml" Target="../ink/ink547.xml"/><Relationship Id="rId526" Type="http://schemas.openxmlformats.org/officeDocument/2006/relationships/customXml" Target="../ink/ink575.xml"/><Relationship Id="rId58" Type="http://schemas.openxmlformats.org/officeDocument/2006/relationships/customXml" Target="../ink/ink341.xml"/><Relationship Id="rId123" Type="http://schemas.openxmlformats.org/officeDocument/2006/relationships/image" Target="../media/image374.png"/><Relationship Id="rId330" Type="http://schemas.openxmlformats.org/officeDocument/2006/relationships/customXml" Target="../ink/ink477.xml"/><Relationship Id="rId568" Type="http://schemas.openxmlformats.org/officeDocument/2006/relationships/customXml" Target="../ink/ink596.xml"/><Relationship Id="rId165" Type="http://schemas.openxmlformats.org/officeDocument/2006/relationships/image" Target="../media/image395.png"/><Relationship Id="rId372" Type="http://schemas.openxmlformats.org/officeDocument/2006/relationships/customXml" Target="../ink/ink498.xml"/><Relationship Id="rId428" Type="http://schemas.openxmlformats.org/officeDocument/2006/relationships/customXml" Target="../ink/ink526.xml"/><Relationship Id="rId232" Type="http://schemas.openxmlformats.org/officeDocument/2006/relationships/customXml" Target="../ink/ink428.xml"/><Relationship Id="rId274" Type="http://schemas.openxmlformats.org/officeDocument/2006/relationships/customXml" Target="../ink/ink449.xml"/><Relationship Id="rId481" Type="http://schemas.openxmlformats.org/officeDocument/2006/relationships/image" Target="../media/image553.png"/><Relationship Id="rId27" Type="http://schemas.openxmlformats.org/officeDocument/2006/relationships/image" Target="../media/image326.png"/><Relationship Id="rId69" Type="http://schemas.openxmlformats.org/officeDocument/2006/relationships/image" Target="../media/image347.png"/><Relationship Id="rId134" Type="http://schemas.openxmlformats.org/officeDocument/2006/relationships/customXml" Target="../ink/ink379.xml"/><Relationship Id="rId537" Type="http://schemas.openxmlformats.org/officeDocument/2006/relationships/image" Target="../media/image581.png"/><Relationship Id="rId579" Type="http://schemas.openxmlformats.org/officeDocument/2006/relationships/image" Target="../media/image602.png"/><Relationship Id="rId80" Type="http://schemas.openxmlformats.org/officeDocument/2006/relationships/customXml" Target="../ink/ink352.xml"/><Relationship Id="rId176" Type="http://schemas.openxmlformats.org/officeDocument/2006/relationships/customXml" Target="../ink/ink400.xml"/><Relationship Id="rId341" Type="http://schemas.openxmlformats.org/officeDocument/2006/relationships/image" Target="../media/image483.png"/><Relationship Id="rId383" Type="http://schemas.openxmlformats.org/officeDocument/2006/relationships/image" Target="../media/image504.png"/><Relationship Id="rId439" Type="http://schemas.openxmlformats.org/officeDocument/2006/relationships/image" Target="../media/image532.png"/><Relationship Id="rId590" Type="http://schemas.openxmlformats.org/officeDocument/2006/relationships/customXml" Target="../ink/ink607.xml"/><Relationship Id="rId604" Type="http://schemas.openxmlformats.org/officeDocument/2006/relationships/customXml" Target="../ink/ink614.xml"/><Relationship Id="rId201" Type="http://schemas.openxmlformats.org/officeDocument/2006/relationships/image" Target="../media/image413.png"/><Relationship Id="rId243" Type="http://schemas.openxmlformats.org/officeDocument/2006/relationships/image" Target="../media/image434.png"/><Relationship Id="rId285" Type="http://schemas.openxmlformats.org/officeDocument/2006/relationships/image" Target="../media/image455.png"/><Relationship Id="rId450" Type="http://schemas.openxmlformats.org/officeDocument/2006/relationships/customXml" Target="../ink/ink537.xml"/><Relationship Id="rId506" Type="http://schemas.openxmlformats.org/officeDocument/2006/relationships/customXml" Target="../ink/ink565.xml"/><Relationship Id="rId38" Type="http://schemas.openxmlformats.org/officeDocument/2006/relationships/customXml" Target="../ink/ink331.xml"/><Relationship Id="rId103" Type="http://schemas.openxmlformats.org/officeDocument/2006/relationships/image" Target="../media/image364.png"/><Relationship Id="rId310" Type="http://schemas.openxmlformats.org/officeDocument/2006/relationships/customXml" Target="../ink/ink467.xml"/><Relationship Id="rId492" Type="http://schemas.openxmlformats.org/officeDocument/2006/relationships/customXml" Target="../ink/ink558.xml"/><Relationship Id="rId548" Type="http://schemas.openxmlformats.org/officeDocument/2006/relationships/customXml" Target="../ink/ink586.xml"/><Relationship Id="rId91" Type="http://schemas.openxmlformats.org/officeDocument/2006/relationships/image" Target="../media/image358.png"/><Relationship Id="rId145" Type="http://schemas.openxmlformats.org/officeDocument/2006/relationships/image" Target="../media/image385.png"/><Relationship Id="rId187" Type="http://schemas.openxmlformats.org/officeDocument/2006/relationships/image" Target="../media/image406.png"/><Relationship Id="rId352" Type="http://schemas.openxmlformats.org/officeDocument/2006/relationships/customXml" Target="../ink/ink488.xml"/><Relationship Id="rId394" Type="http://schemas.openxmlformats.org/officeDocument/2006/relationships/customXml" Target="../ink/ink509.xml"/><Relationship Id="rId408" Type="http://schemas.openxmlformats.org/officeDocument/2006/relationships/customXml" Target="../ink/ink516.xml"/><Relationship Id="rId615" Type="http://schemas.openxmlformats.org/officeDocument/2006/relationships/image" Target="../media/image620.png"/><Relationship Id="rId212" Type="http://schemas.openxmlformats.org/officeDocument/2006/relationships/customXml" Target="../ink/ink418.xml"/><Relationship Id="rId254" Type="http://schemas.openxmlformats.org/officeDocument/2006/relationships/customXml" Target="../ink/ink439.xml"/><Relationship Id="rId49" Type="http://schemas.openxmlformats.org/officeDocument/2006/relationships/image" Target="../media/image337.png"/><Relationship Id="rId114" Type="http://schemas.openxmlformats.org/officeDocument/2006/relationships/customXml" Target="../ink/ink369.xml"/><Relationship Id="rId296" Type="http://schemas.openxmlformats.org/officeDocument/2006/relationships/customXml" Target="../ink/ink460.xml"/><Relationship Id="rId461" Type="http://schemas.openxmlformats.org/officeDocument/2006/relationships/image" Target="../media/image543.png"/><Relationship Id="rId517" Type="http://schemas.openxmlformats.org/officeDocument/2006/relationships/image" Target="../media/image571.png"/><Relationship Id="rId559" Type="http://schemas.openxmlformats.org/officeDocument/2006/relationships/image" Target="../media/image592.png"/><Relationship Id="rId60" Type="http://schemas.openxmlformats.org/officeDocument/2006/relationships/customXml" Target="../ink/ink342.xml"/><Relationship Id="rId156" Type="http://schemas.openxmlformats.org/officeDocument/2006/relationships/customXml" Target="../ink/ink390.xml"/><Relationship Id="rId198" Type="http://schemas.openxmlformats.org/officeDocument/2006/relationships/customXml" Target="../ink/ink411.xml"/><Relationship Id="rId321" Type="http://schemas.openxmlformats.org/officeDocument/2006/relationships/image" Target="../media/image473.png"/><Relationship Id="rId363" Type="http://schemas.openxmlformats.org/officeDocument/2006/relationships/image" Target="../media/image494.png"/><Relationship Id="rId419" Type="http://schemas.openxmlformats.org/officeDocument/2006/relationships/image" Target="../media/image522.png"/><Relationship Id="rId570" Type="http://schemas.openxmlformats.org/officeDocument/2006/relationships/customXml" Target="../ink/ink597.xml"/><Relationship Id="rId223" Type="http://schemas.openxmlformats.org/officeDocument/2006/relationships/image" Target="../media/image424.png"/><Relationship Id="rId430" Type="http://schemas.openxmlformats.org/officeDocument/2006/relationships/customXml" Target="../ink/ink527.xml"/><Relationship Id="rId18" Type="http://schemas.openxmlformats.org/officeDocument/2006/relationships/customXml" Target="../ink/ink321.xml"/><Relationship Id="rId265" Type="http://schemas.openxmlformats.org/officeDocument/2006/relationships/image" Target="../media/image445.png"/><Relationship Id="rId472" Type="http://schemas.openxmlformats.org/officeDocument/2006/relationships/customXml" Target="../ink/ink548.xml"/><Relationship Id="rId528" Type="http://schemas.openxmlformats.org/officeDocument/2006/relationships/customXml" Target="../ink/ink576.xml"/><Relationship Id="rId125" Type="http://schemas.openxmlformats.org/officeDocument/2006/relationships/image" Target="../media/image375.png"/><Relationship Id="rId167" Type="http://schemas.openxmlformats.org/officeDocument/2006/relationships/image" Target="../media/image396.png"/><Relationship Id="rId332" Type="http://schemas.openxmlformats.org/officeDocument/2006/relationships/customXml" Target="../ink/ink478.xml"/><Relationship Id="rId374" Type="http://schemas.openxmlformats.org/officeDocument/2006/relationships/customXml" Target="../ink/ink499.xml"/><Relationship Id="rId581" Type="http://schemas.openxmlformats.org/officeDocument/2006/relationships/image" Target="../media/image603.png"/><Relationship Id="rId71" Type="http://schemas.openxmlformats.org/officeDocument/2006/relationships/image" Target="../media/image348.png"/><Relationship Id="rId234" Type="http://schemas.openxmlformats.org/officeDocument/2006/relationships/customXml" Target="../ink/ink429.xml"/><Relationship Id="rId2" Type="http://schemas.openxmlformats.org/officeDocument/2006/relationships/customXml" Target="../ink/ink313.xml"/><Relationship Id="rId29" Type="http://schemas.openxmlformats.org/officeDocument/2006/relationships/image" Target="../media/image327.png"/><Relationship Id="rId276" Type="http://schemas.openxmlformats.org/officeDocument/2006/relationships/customXml" Target="../ink/ink450.xml"/><Relationship Id="rId441" Type="http://schemas.openxmlformats.org/officeDocument/2006/relationships/image" Target="../media/image533.png"/><Relationship Id="rId483" Type="http://schemas.openxmlformats.org/officeDocument/2006/relationships/image" Target="../media/image554.png"/><Relationship Id="rId539" Type="http://schemas.openxmlformats.org/officeDocument/2006/relationships/image" Target="../media/image582.png"/><Relationship Id="rId40" Type="http://schemas.openxmlformats.org/officeDocument/2006/relationships/customXml" Target="../ink/ink332.xml"/><Relationship Id="rId136" Type="http://schemas.openxmlformats.org/officeDocument/2006/relationships/customXml" Target="../ink/ink380.xml"/><Relationship Id="rId178" Type="http://schemas.openxmlformats.org/officeDocument/2006/relationships/customXml" Target="../ink/ink401.xml"/><Relationship Id="rId301" Type="http://schemas.openxmlformats.org/officeDocument/2006/relationships/image" Target="../media/image463.png"/><Relationship Id="rId343" Type="http://schemas.openxmlformats.org/officeDocument/2006/relationships/image" Target="../media/image484.png"/><Relationship Id="rId550" Type="http://schemas.openxmlformats.org/officeDocument/2006/relationships/customXml" Target="../ink/ink587.xml"/><Relationship Id="rId82" Type="http://schemas.openxmlformats.org/officeDocument/2006/relationships/customXml" Target="../ink/ink353.xml"/><Relationship Id="rId203" Type="http://schemas.openxmlformats.org/officeDocument/2006/relationships/image" Target="../media/image414.png"/><Relationship Id="rId385" Type="http://schemas.openxmlformats.org/officeDocument/2006/relationships/image" Target="../media/image505.png"/><Relationship Id="rId592" Type="http://schemas.openxmlformats.org/officeDocument/2006/relationships/customXml" Target="../ink/ink608.xml"/><Relationship Id="rId606" Type="http://schemas.openxmlformats.org/officeDocument/2006/relationships/customXml" Target="../ink/ink615.xml"/><Relationship Id="rId245" Type="http://schemas.openxmlformats.org/officeDocument/2006/relationships/image" Target="../media/image435.png"/><Relationship Id="rId287" Type="http://schemas.openxmlformats.org/officeDocument/2006/relationships/image" Target="../media/image456.png"/><Relationship Id="rId410" Type="http://schemas.openxmlformats.org/officeDocument/2006/relationships/customXml" Target="../ink/ink517.xml"/><Relationship Id="rId452" Type="http://schemas.openxmlformats.org/officeDocument/2006/relationships/customXml" Target="../ink/ink538.xml"/><Relationship Id="rId494" Type="http://schemas.openxmlformats.org/officeDocument/2006/relationships/customXml" Target="../ink/ink559.xml"/><Relationship Id="rId508" Type="http://schemas.openxmlformats.org/officeDocument/2006/relationships/customXml" Target="../ink/ink566.xml"/><Relationship Id="rId105" Type="http://schemas.openxmlformats.org/officeDocument/2006/relationships/image" Target="../media/image365.png"/><Relationship Id="rId147" Type="http://schemas.openxmlformats.org/officeDocument/2006/relationships/image" Target="../media/image386.png"/><Relationship Id="rId312" Type="http://schemas.openxmlformats.org/officeDocument/2006/relationships/customXml" Target="../ink/ink468.xml"/><Relationship Id="rId354" Type="http://schemas.openxmlformats.org/officeDocument/2006/relationships/customXml" Target="../ink/ink489.xml"/><Relationship Id="rId51" Type="http://schemas.openxmlformats.org/officeDocument/2006/relationships/image" Target="../media/image338.png"/><Relationship Id="rId93" Type="http://schemas.openxmlformats.org/officeDocument/2006/relationships/image" Target="../media/image359.png"/><Relationship Id="rId189" Type="http://schemas.openxmlformats.org/officeDocument/2006/relationships/image" Target="../media/image407.png"/><Relationship Id="rId396" Type="http://schemas.openxmlformats.org/officeDocument/2006/relationships/customXml" Target="../ink/ink510.xml"/><Relationship Id="rId561" Type="http://schemas.openxmlformats.org/officeDocument/2006/relationships/image" Target="../media/image593.png"/><Relationship Id="rId617" Type="http://schemas.openxmlformats.org/officeDocument/2006/relationships/image" Target="../media/image621.png"/><Relationship Id="rId214" Type="http://schemas.openxmlformats.org/officeDocument/2006/relationships/customXml" Target="../ink/ink419.xml"/><Relationship Id="rId256" Type="http://schemas.openxmlformats.org/officeDocument/2006/relationships/customXml" Target="../ink/ink440.xml"/><Relationship Id="rId298" Type="http://schemas.openxmlformats.org/officeDocument/2006/relationships/customXml" Target="../ink/ink461.xml"/><Relationship Id="rId421" Type="http://schemas.openxmlformats.org/officeDocument/2006/relationships/image" Target="../media/image523.png"/><Relationship Id="rId463" Type="http://schemas.openxmlformats.org/officeDocument/2006/relationships/image" Target="../media/image544.png"/><Relationship Id="rId519" Type="http://schemas.openxmlformats.org/officeDocument/2006/relationships/image" Target="../media/image572.png"/><Relationship Id="rId116" Type="http://schemas.openxmlformats.org/officeDocument/2006/relationships/customXml" Target="../ink/ink370.xml"/><Relationship Id="rId158" Type="http://schemas.openxmlformats.org/officeDocument/2006/relationships/customXml" Target="../ink/ink391.xml"/><Relationship Id="rId323" Type="http://schemas.openxmlformats.org/officeDocument/2006/relationships/image" Target="../media/image474.png"/><Relationship Id="rId530" Type="http://schemas.openxmlformats.org/officeDocument/2006/relationships/customXml" Target="../ink/ink577.xml"/><Relationship Id="rId20" Type="http://schemas.openxmlformats.org/officeDocument/2006/relationships/customXml" Target="../ink/ink322.xml"/><Relationship Id="rId62" Type="http://schemas.openxmlformats.org/officeDocument/2006/relationships/customXml" Target="../ink/ink343.xml"/><Relationship Id="rId365" Type="http://schemas.openxmlformats.org/officeDocument/2006/relationships/image" Target="../media/image495.png"/><Relationship Id="rId572" Type="http://schemas.openxmlformats.org/officeDocument/2006/relationships/customXml" Target="../ink/ink598.xml"/><Relationship Id="rId225" Type="http://schemas.openxmlformats.org/officeDocument/2006/relationships/image" Target="../media/image425.png"/><Relationship Id="rId267" Type="http://schemas.openxmlformats.org/officeDocument/2006/relationships/image" Target="../media/image446.png"/><Relationship Id="rId432" Type="http://schemas.openxmlformats.org/officeDocument/2006/relationships/customXml" Target="../ink/ink528.xml"/><Relationship Id="rId474" Type="http://schemas.openxmlformats.org/officeDocument/2006/relationships/customXml" Target="../ink/ink549.xml"/><Relationship Id="rId127" Type="http://schemas.openxmlformats.org/officeDocument/2006/relationships/image" Target="../media/image376.png"/><Relationship Id="rId31" Type="http://schemas.openxmlformats.org/officeDocument/2006/relationships/image" Target="../media/image328.png"/><Relationship Id="rId73" Type="http://schemas.openxmlformats.org/officeDocument/2006/relationships/image" Target="../media/image349.png"/><Relationship Id="rId169" Type="http://schemas.openxmlformats.org/officeDocument/2006/relationships/image" Target="../media/image397.png"/><Relationship Id="rId334" Type="http://schemas.openxmlformats.org/officeDocument/2006/relationships/customXml" Target="../ink/ink479.xml"/><Relationship Id="rId376" Type="http://schemas.openxmlformats.org/officeDocument/2006/relationships/customXml" Target="../ink/ink500.xml"/><Relationship Id="rId541" Type="http://schemas.openxmlformats.org/officeDocument/2006/relationships/image" Target="../media/image583.png"/><Relationship Id="rId583" Type="http://schemas.openxmlformats.org/officeDocument/2006/relationships/image" Target="../media/image604.png"/><Relationship Id="rId4" Type="http://schemas.openxmlformats.org/officeDocument/2006/relationships/customXml" Target="../ink/ink314.xml"/><Relationship Id="rId180" Type="http://schemas.openxmlformats.org/officeDocument/2006/relationships/customXml" Target="../ink/ink402.xml"/><Relationship Id="rId236" Type="http://schemas.openxmlformats.org/officeDocument/2006/relationships/customXml" Target="../ink/ink430.xml"/><Relationship Id="rId278" Type="http://schemas.openxmlformats.org/officeDocument/2006/relationships/customXml" Target="../ink/ink451.xml"/><Relationship Id="rId401" Type="http://schemas.openxmlformats.org/officeDocument/2006/relationships/image" Target="../media/image513.png"/><Relationship Id="rId443" Type="http://schemas.openxmlformats.org/officeDocument/2006/relationships/image" Target="../media/image534.png"/><Relationship Id="rId303" Type="http://schemas.openxmlformats.org/officeDocument/2006/relationships/image" Target="../media/image464.png"/><Relationship Id="rId485" Type="http://schemas.openxmlformats.org/officeDocument/2006/relationships/image" Target="../media/image555.png"/><Relationship Id="rId42" Type="http://schemas.openxmlformats.org/officeDocument/2006/relationships/customXml" Target="../ink/ink333.xml"/><Relationship Id="rId84" Type="http://schemas.openxmlformats.org/officeDocument/2006/relationships/customXml" Target="../ink/ink354.xml"/><Relationship Id="rId138" Type="http://schemas.openxmlformats.org/officeDocument/2006/relationships/customXml" Target="../ink/ink381.xml"/><Relationship Id="rId345" Type="http://schemas.openxmlformats.org/officeDocument/2006/relationships/image" Target="../media/image485.png"/><Relationship Id="rId387" Type="http://schemas.openxmlformats.org/officeDocument/2006/relationships/image" Target="../media/image506.png"/><Relationship Id="rId510" Type="http://schemas.openxmlformats.org/officeDocument/2006/relationships/customXml" Target="../ink/ink567.xml"/><Relationship Id="rId552" Type="http://schemas.openxmlformats.org/officeDocument/2006/relationships/customXml" Target="../ink/ink588.xml"/><Relationship Id="rId594" Type="http://schemas.openxmlformats.org/officeDocument/2006/relationships/customXml" Target="../ink/ink609.xml"/><Relationship Id="rId608" Type="http://schemas.openxmlformats.org/officeDocument/2006/relationships/customXml" Target="../ink/ink616.xml"/><Relationship Id="rId191" Type="http://schemas.openxmlformats.org/officeDocument/2006/relationships/image" Target="../media/image408.png"/><Relationship Id="rId205" Type="http://schemas.openxmlformats.org/officeDocument/2006/relationships/image" Target="../media/image415.png"/><Relationship Id="rId247" Type="http://schemas.openxmlformats.org/officeDocument/2006/relationships/image" Target="../media/image436.png"/><Relationship Id="rId412" Type="http://schemas.openxmlformats.org/officeDocument/2006/relationships/customXml" Target="../ink/ink518.xml"/><Relationship Id="rId107" Type="http://schemas.openxmlformats.org/officeDocument/2006/relationships/image" Target="../media/image366.png"/><Relationship Id="rId289" Type="http://schemas.openxmlformats.org/officeDocument/2006/relationships/image" Target="../media/image457.png"/><Relationship Id="rId454" Type="http://schemas.openxmlformats.org/officeDocument/2006/relationships/customXml" Target="../ink/ink539.xml"/><Relationship Id="rId496" Type="http://schemas.openxmlformats.org/officeDocument/2006/relationships/customXml" Target="../ink/ink560.xml"/><Relationship Id="rId11" Type="http://schemas.openxmlformats.org/officeDocument/2006/relationships/image" Target="../media/image318.png"/><Relationship Id="rId53" Type="http://schemas.openxmlformats.org/officeDocument/2006/relationships/image" Target="../media/image339.png"/><Relationship Id="rId149" Type="http://schemas.openxmlformats.org/officeDocument/2006/relationships/image" Target="../media/image387.png"/><Relationship Id="rId314" Type="http://schemas.openxmlformats.org/officeDocument/2006/relationships/customXml" Target="../ink/ink469.xml"/><Relationship Id="rId356" Type="http://schemas.openxmlformats.org/officeDocument/2006/relationships/customXml" Target="../ink/ink490.xml"/><Relationship Id="rId398" Type="http://schemas.openxmlformats.org/officeDocument/2006/relationships/customXml" Target="../ink/ink511.xml"/><Relationship Id="rId521" Type="http://schemas.openxmlformats.org/officeDocument/2006/relationships/image" Target="../media/image573.png"/><Relationship Id="rId563" Type="http://schemas.openxmlformats.org/officeDocument/2006/relationships/image" Target="../media/image594.png"/><Relationship Id="rId619" Type="http://schemas.openxmlformats.org/officeDocument/2006/relationships/image" Target="../media/image622.png"/><Relationship Id="rId95" Type="http://schemas.openxmlformats.org/officeDocument/2006/relationships/image" Target="../media/image360.png"/><Relationship Id="rId160" Type="http://schemas.openxmlformats.org/officeDocument/2006/relationships/customXml" Target="../ink/ink392.xml"/><Relationship Id="rId216" Type="http://schemas.openxmlformats.org/officeDocument/2006/relationships/customXml" Target="../ink/ink420.xml"/><Relationship Id="rId423" Type="http://schemas.openxmlformats.org/officeDocument/2006/relationships/image" Target="../media/image524.png"/><Relationship Id="rId258" Type="http://schemas.openxmlformats.org/officeDocument/2006/relationships/customXml" Target="../ink/ink441.xml"/><Relationship Id="rId465" Type="http://schemas.openxmlformats.org/officeDocument/2006/relationships/image" Target="../media/image545.png"/><Relationship Id="rId22" Type="http://schemas.openxmlformats.org/officeDocument/2006/relationships/customXml" Target="../ink/ink323.xml"/><Relationship Id="rId64" Type="http://schemas.openxmlformats.org/officeDocument/2006/relationships/customXml" Target="../ink/ink344.xml"/><Relationship Id="rId118" Type="http://schemas.openxmlformats.org/officeDocument/2006/relationships/customXml" Target="../ink/ink371.xml"/><Relationship Id="rId325" Type="http://schemas.openxmlformats.org/officeDocument/2006/relationships/image" Target="../media/image475.png"/><Relationship Id="rId367" Type="http://schemas.openxmlformats.org/officeDocument/2006/relationships/image" Target="../media/image496.png"/><Relationship Id="rId532" Type="http://schemas.openxmlformats.org/officeDocument/2006/relationships/customXml" Target="../ink/ink578.xml"/><Relationship Id="rId574" Type="http://schemas.openxmlformats.org/officeDocument/2006/relationships/customXml" Target="../ink/ink599.xml"/><Relationship Id="rId171" Type="http://schemas.openxmlformats.org/officeDocument/2006/relationships/image" Target="../media/image398.png"/><Relationship Id="rId227" Type="http://schemas.openxmlformats.org/officeDocument/2006/relationships/image" Target="../media/image426.png"/><Relationship Id="rId269" Type="http://schemas.openxmlformats.org/officeDocument/2006/relationships/image" Target="../media/image447.png"/><Relationship Id="rId434" Type="http://schemas.openxmlformats.org/officeDocument/2006/relationships/customXml" Target="../ink/ink529.xml"/><Relationship Id="rId476" Type="http://schemas.openxmlformats.org/officeDocument/2006/relationships/customXml" Target="../ink/ink550.xml"/><Relationship Id="rId33" Type="http://schemas.openxmlformats.org/officeDocument/2006/relationships/image" Target="../media/image329.png"/><Relationship Id="rId129" Type="http://schemas.openxmlformats.org/officeDocument/2006/relationships/image" Target="../media/image377.png"/><Relationship Id="rId280" Type="http://schemas.openxmlformats.org/officeDocument/2006/relationships/customXml" Target="../ink/ink452.xml"/><Relationship Id="rId336" Type="http://schemas.openxmlformats.org/officeDocument/2006/relationships/customXml" Target="../ink/ink480.xml"/><Relationship Id="rId501" Type="http://schemas.openxmlformats.org/officeDocument/2006/relationships/image" Target="../media/image563.png"/><Relationship Id="rId543" Type="http://schemas.openxmlformats.org/officeDocument/2006/relationships/image" Target="../media/image584.png"/><Relationship Id="rId75" Type="http://schemas.openxmlformats.org/officeDocument/2006/relationships/image" Target="../media/image350.png"/><Relationship Id="rId140" Type="http://schemas.openxmlformats.org/officeDocument/2006/relationships/customXml" Target="../ink/ink382.xml"/><Relationship Id="rId182" Type="http://schemas.openxmlformats.org/officeDocument/2006/relationships/customXml" Target="../ink/ink403.xml"/><Relationship Id="rId378" Type="http://schemas.openxmlformats.org/officeDocument/2006/relationships/customXml" Target="../ink/ink501.xml"/><Relationship Id="rId403" Type="http://schemas.openxmlformats.org/officeDocument/2006/relationships/image" Target="../media/image514.png"/><Relationship Id="rId585" Type="http://schemas.openxmlformats.org/officeDocument/2006/relationships/image" Target="../media/image605.png"/><Relationship Id="rId6" Type="http://schemas.openxmlformats.org/officeDocument/2006/relationships/customXml" Target="../ink/ink315.xml"/><Relationship Id="rId238" Type="http://schemas.openxmlformats.org/officeDocument/2006/relationships/customXml" Target="../ink/ink431.xml"/><Relationship Id="rId445" Type="http://schemas.openxmlformats.org/officeDocument/2006/relationships/image" Target="../media/image535.png"/><Relationship Id="rId487" Type="http://schemas.openxmlformats.org/officeDocument/2006/relationships/image" Target="../media/image556.png"/><Relationship Id="rId610" Type="http://schemas.openxmlformats.org/officeDocument/2006/relationships/customXml" Target="../ink/ink617.xml"/><Relationship Id="rId291" Type="http://schemas.openxmlformats.org/officeDocument/2006/relationships/image" Target="../media/image458.png"/><Relationship Id="rId305" Type="http://schemas.openxmlformats.org/officeDocument/2006/relationships/image" Target="../media/image465.png"/><Relationship Id="rId347" Type="http://schemas.openxmlformats.org/officeDocument/2006/relationships/image" Target="../media/image486.png"/><Relationship Id="rId512" Type="http://schemas.openxmlformats.org/officeDocument/2006/relationships/customXml" Target="../ink/ink568.xml"/><Relationship Id="rId44" Type="http://schemas.openxmlformats.org/officeDocument/2006/relationships/customXml" Target="../ink/ink334.xml"/><Relationship Id="rId86" Type="http://schemas.openxmlformats.org/officeDocument/2006/relationships/customXml" Target="../ink/ink355.xml"/><Relationship Id="rId151" Type="http://schemas.openxmlformats.org/officeDocument/2006/relationships/image" Target="../media/image388.png"/><Relationship Id="rId389" Type="http://schemas.openxmlformats.org/officeDocument/2006/relationships/image" Target="../media/image507.png"/><Relationship Id="rId554" Type="http://schemas.openxmlformats.org/officeDocument/2006/relationships/customXml" Target="../ink/ink589.xml"/><Relationship Id="rId596" Type="http://schemas.openxmlformats.org/officeDocument/2006/relationships/customXml" Target="../ink/ink610.xml"/><Relationship Id="rId193" Type="http://schemas.openxmlformats.org/officeDocument/2006/relationships/image" Target="../media/image409.png"/><Relationship Id="rId207" Type="http://schemas.openxmlformats.org/officeDocument/2006/relationships/image" Target="../media/image416.png"/><Relationship Id="rId249" Type="http://schemas.openxmlformats.org/officeDocument/2006/relationships/image" Target="../media/image437.png"/><Relationship Id="rId414" Type="http://schemas.openxmlformats.org/officeDocument/2006/relationships/customXml" Target="../ink/ink519.xml"/><Relationship Id="rId456" Type="http://schemas.openxmlformats.org/officeDocument/2006/relationships/customXml" Target="../ink/ink540.xml"/><Relationship Id="rId498" Type="http://schemas.openxmlformats.org/officeDocument/2006/relationships/customXml" Target="../ink/ink561.xml"/><Relationship Id="rId621" Type="http://schemas.openxmlformats.org/officeDocument/2006/relationships/image" Target="../media/image623.png"/><Relationship Id="rId13" Type="http://schemas.openxmlformats.org/officeDocument/2006/relationships/image" Target="../media/image319.png"/><Relationship Id="rId109" Type="http://schemas.openxmlformats.org/officeDocument/2006/relationships/image" Target="../media/image367.png"/><Relationship Id="rId260" Type="http://schemas.openxmlformats.org/officeDocument/2006/relationships/customXml" Target="../ink/ink442.xml"/><Relationship Id="rId316" Type="http://schemas.openxmlformats.org/officeDocument/2006/relationships/customXml" Target="../ink/ink470.xml"/><Relationship Id="rId523" Type="http://schemas.openxmlformats.org/officeDocument/2006/relationships/image" Target="../media/image574.png"/><Relationship Id="rId55" Type="http://schemas.openxmlformats.org/officeDocument/2006/relationships/image" Target="../media/image340.png"/><Relationship Id="rId97" Type="http://schemas.openxmlformats.org/officeDocument/2006/relationships/image" Target="../media/image361.png"/><Relationship Id="rId120" Type="http://schemas.openxmlformats.org/officeDocument/2006/relationships/customXml" Target="../ink/ink372.xml"/><Relationship Id="rId358" Type="http://schemas.openxmlformats.org/officeDocument/2006/relationships/customXml" Target="../ink/ink491.xml"/><Relationship Id="rId565" Type="http://schemas.openxmlformats.org/officeDocument/2006/relationships/image" Target="../media/image595.png"/><Relationship Id="rId162" Type="http://schemas.openxmlformats.org/officeDocument/2006/relationships/customXml" Target="../ink/ink393.xml"/><Relationship Id="rId218" Type="http://schemas.openxmlformats.org/officeDocument/2006/relationships/customXml" Target="../ink/ink421.xml"/><Relationship Id="rId425" Type="http://schemas.openxmlformats.org/officeDocument/2006/relationships/image" Target="../media/image525.png"/><Relationship Id="rId467" Type="http://schemas.openxmlformats.org/officeDocument/2006/relationships/image" Target="../media/image546.png"/><Relationship Id="rId271" Type="http://schemas.openxmlformats.org/officeDocument/2006/relationships/image" Target="../media/image448.png"/><Relationship Id="rId24" Type="http://schemas.openxmlformats.org/officeDocument/2006/relationships/customXml" Target="../ink/ink324.xml"/><Relationship Id="rId66" Type="http://schemas.openxmlformats.org/officeDocument/2006/relationships/customXml" Target="../ink/ink345.xml"/><Relationship Id="rId131" Type="http://schemas.openxmlformats.org/officeDocument/2006/relationships/image" Target="../media/image378.png"/><Relationship Id="rId327" Type="http://schemas.openxmlformats.org/officeDocument/2006/relationships/image" Target="../media/image476.png"/><Relationship Id="rId369" Type="http://schemas.openxmlformats.org/officeDocument/2006/relationships/image" Target="../media/image497.png"/><Relationship Id="rId534" Type="http://schemas.openxmlformats.org/officeDocument/2006/relationships/customXml" Target="../ink/ink579.xml"/><Relationship Id="rId576" Type="http://schemas.openxmlformats.org/officeDocument/2006/relationships/customXml" Target="../ink/ink600.xml"/><Relationship Id="rId173" Type="http://schemas.openxmlformats.org/officeDocument/2006/relationships/image" Target="../media/image399.png"/><Relationship Id="rId229" Type="http://schemas.openxmlformats.org/officeDocument/2006/relationships/image" Target="../media/image427.png"/><Relationship Id="rId380" Type="http://schemas.openxmlformats.org/officeDocument/2006/relationships/customXml" Target="../ink/ink502.xml"/><Relationship Id="rId436" Type="http://schemas.openxmlformats.org/officeDocument/2006/relationships/customXml" Target="../ink/ink530.xml"/><Relationship Id="rId601" Type="http://schemas.openxmlformats.org/officeDocument/2006/relationships/image" Target="../media/image613.png"/><Relationship Id="rId240" Type="http://schemas.openxmlformats.org/officeDocument/2006/relationships/customXml" Target="../ink/ink432.xml"/><Relationship Id="rId478" Type="http://schemas.openxmlformats.org/officeDocument/2006/relationships/customXml" Target="../ink/ink551.xml"/><Relationship Id="rId35" Type="http://schemas.openxmlformats.org/officeDocument/2006/relationships/image" Target="../media/image330.png"/><Relationship Id="rId77" Type="http://schemas.openxmlformats.org/officeDocument/2006/relationships/image" Target="../media/image351.png"/><Relationship Id="rId100" Type="http://schemas.openxmlformats.org/officeDocument/2006/relationships/customXml" Target="../ink/ink362.xml"/><Relationship Id="rId282" Type="http://schemas.openxmlformats.org/officeDocument/2006/relationships/customXml" Target="../ink/ink453.xml"/><Relationship Id="rId338" Type="http://schemas.openxmlformats.org/officeDocument/2006/relationships/customXml" Target="../ink/ink481.xml"/><Relationship Id="rId503" Type="http://schemas.openxmlformats.org/officeDocument/2006/relationships/image" Target="../media/image564.png"/><Relationship Id="rId545" Type="http://schemas.openxmlformats.org/officeDocument/2006/relationships/image" Target="../media/image585.png"/><Relationship Id="rId587" Type="http://schemas.openxmlformats.org/officeDocument/2006/relationships/image" Target="../media/image606.png"/><Relationship Id="rId8" Type="http://schemas.openxmlformats.org/officeDocument/2006/relationships/customXml" Target="../ink/ink316.xml"/><Relationship Id="rId142" Type="http://schemas.openxmlformats.org/officeDocument/2006/relationships/customXml" Target="../ink/ink383.xml"/><Relationship Id="rId184" Type="http://schemas.openxmlformats.org/officeDocument/2006/relationships/customXml" Target="../ink/ink404.xml"/><Relationship Id="rId391" Type="http://schemas.openxmlformats.org/officeDocument/2006/relationships/image" Target="../media/image508.png"/><Relationship Id="rId405" Type="http://schemas.openxmlformats.org/officeDocument/2006/relationships/image" Target="../media/image515.png"/><Relationship Id="rId447" Type="http://schemas.openxmlformats.org/officeDocument/2006/relationships/image" Target="../media/image536.png"/><Relationship Id="rId612" Type="http://schemas.openxmlformats.org/officeDocument/2006/relationships/customXml" Target="../ink/ink618.xml"/><Relationship Id="rId251" Type="http://schemas.openxmlformats.org/officeDocument/2006/relationships/image" Target="../media/image438.png"/><Relationship Id="rId489" Type="http://schemas.openxmlformats.org/officeDocument/2006/relationships/image" Target="../media/image557.png"/><Relationship Id="rId46" Type="http://schemas.openxmlformats.org/officeDocument/2006/relationships/customXml" Target="../ink/ink335.xml"/><Relationship Id="rId293" Type="http://schemas.openxmlformats.org/officeDocument/2006/relationships/image" Target="../media/image459.png"/><Relationship Id="rId307" Type="http://schemas.openxmlformats.org/officeDocument/2006/relationships/image" Target="../media/image466.png"/><Relationship Id="rId349" Type="http://schemas.openxmlformats.org/officeDocument/2006/relationships/image" Target="../media/image487.png"/><Relationship Id="rId514" Type="http://schemas.openxmlformats.org/officeDocument/2006/relationships/customXml" Target="../ink/ink569.xml"/><Relationship Id="rId556" Type="http://schemas.openxmlformats.org/officeDocument/2006/relationships/customXml" Target="../ink/ink590.xml"/><Relationship Id="rId88" Type="http://schemas.openxmlformats.org/officeDocument/2006/relationships/customXml" Target="../ink/ink356.xml"/><Relationship Id="rId111" Type="http://schemas.openxmlformats.org/officeDocument/2006/relationships/image" Target="../media/image368.png"/><Relationship Id="rId153" Type="http://schemas.openxmlformats.org/officeDocument/2006/relationships/image" Target="../media/image389.png"/><Relationship Id="rId195" Type="http://schemas.openxmlformats.org/officeDocument/2006/relationships/image" Target="../media/image410.png"/><Relationship Id="rId209" Type="http://schemas.openxmlformats.org/officeDocument/2006/relationships/image" Target="../media/image417.png"/><Relationship Id="rId360" Type="http://schemas.openxmlformats.org/officeDocument/2006/relationships/customXml" Target="../ink/ink492.xml"/><Relationship Id="rId416" Type="http://schemas.openxmlformats.org/officeDocument/2006/relationships/customXml" Target="../ink/ink520.xml"/><Relationship Id="rId598" Type="http://schemas.openxmlformats.org/officeDocument/2006/relationships/customXml" Target="../ink/ink611.xml"/><Relationship Id="rId220" Type="http://schemas.openxmlformats.org/officeDocument/2006/relationships/customXml" Target="../ink/ink422.xml"/><Relationship Id="rId458" Type="http://schemas.openxmlformats.org/officeDocument/2006/relationships/customXml" Target="../ink/ink541.xml"/><Relationship Id="rId623" Type="http://schemas.openxmlformats.org/officeDocument/2006/relationships/image" Target="../media/image624.png"/><Relationship Id="rId15" Type="http://schemas.openxmlformats.org/officeDocument/2006/relationships/image" Target="../media/image320.png"/><Relationship Id="rId57" Type="http://schemas.openxmlformats.org/officeDocument/2006/relationships/image" Target="../media/image341.png"/><Relationship Id="rId262" Type="http://schemas.openxmlformats.org/officeDocument/2006/relationships/customXml" Target="../ink/ink443.xml"/><Relationship Id="rId318" Type="http://schemas.openxmlformats.org/officeDocument/2006/relationships/customXml" Target="../ink/ink471.xml"/><Relationship Id="rId525" Type="http://schemas.openxmlformats.org/officeDocument/2006/relationships/image" Target="../media/image575.png"/><Relationship Id="rId567" Type="http://schemas.openxmlformats.org/officeDocument/2006/relationships/image" Target="../media/image596.png"/><Relationship Id="rId99" Type="http://schemas.openxmlformats.org/officeDocument/2006/relationships/image" Target="../media/image362.png"/><Relationship Id="rId122" Type="http://schemas.openxmlformats.org/officeDocument/2006/relationships/customXml" Target="../ink/ink373.xml"/><Relationship Id="rId164" Type="http://schemas.openxmlformats.org/officeDocument/2006/relationships/customXml" Target="../ink/ink394.xml"/><Relationship Id="rId371" Type="http://schemas.openxmlformats.org/officeDocument/2006/relationships/image" Target="../media/image498.png"/><Relationship Id="rId427" Type="http://schemas.openxmlformats.org/officeDocument/2006/relationships/image" Target="../media/image526.png"/><Relationship Id="rId469" Type="http://schemas.openxmlformats.org/officeDocument/2006/relationships/image" Target="../media/image547.png"/><Relationship Id="rId26" Type="http://schemas.openxmlformats.org/officeDocument/2006/relationships/customXml" Target="../ink/ink325.xml"/><Relationship Id="rId231" Type="http://schemas.openxmlformats.org/officeDocument/2006/relationships/image" Target="../media/image428.png"/><Relationship Id="rId273" Type="http://schemas.openxmlformats.org/officeDocument/2006/relationships/image" Target="../media/image449.png"/><Relationship Id="rId329" Type="http://schemas.openxmlformats.org/officeDocument/2006/relationships/image" Target="../media/image477.png"/><Relationship Id="rId480" Type="http://schemas.openxmlformats.org/officeDocument/2006/relationships/customXml" Target="../ink/ink552.xml"/><Relationship Id="rId536" Type="http://schemas.openxmlformats.org/officeDocument/2006/relationships/customXml" Target="../ink/ink580.xml"/><Relationship Id="rId68" Type="http://schemas.openxmlformats.org/officeDocument/2006/relationships/customXml" Target="../ink/ink346.xml"/><Relationship Id="rId133" Type="http://schemas.openxmlformats.org/officeDocument/2006/relationships/image" Target="../media/image379.png"/><Relationship Id="rId175" Type="http://schemas.openxmlformats.org/officeDocument/2006/relationships/image" Target="../media/image400.png"/><Relationship Id="rId340" Type="http://schemas.openxmlformats.org/officeDocument/2006/relationships/customXml" Target="../ink/ink482.xml"/><Relationship Id="rId578" Type="http://schemas.openxmlformats.org/officeDocument/2006/relationships/customXml" Target="../ink/ink601.xml"/><Relationship Id="rId200" Type="http://schemas.openxmlformats.org/officeDocument/2006/relationships/customXml" Target="../ink/ink412.xml"/><Relationship Id="rId382" Type="http://schemas.openxmlformats.org/officeDocument/2006/relationships/customXml" Target="../ink/ink503.xml"/><Relationship Id="rId438" Type="http://schemas.openxmlformats.org/officeDocument/2006/relationships/customXml" Target="../ink/ink531.xml"/><Relationship Id="rId603" Type="http://schemas.openxmlformats.org/officeDocument/2006/relationships/image" Target="../media/image614.png"/><Relationship Id="rId242" Type="http://schemas.openxmlformats.org/officeDocument/2006/relationships/customXml" Target="../ink/ink433.xml"/><Relationship Id="rId284" Type="http://schemas.openxmlformats.org/officeDocument/2006/relationships/customXml" Target="../ink/ink454.xml"/><Relationship Id="rId491" Type="http://schemas.openxmlformats.org/officeDocument/2006/relationships/image" Target="../media/image558.png"/><Relationship Id="rId505" Type="http://schemas.openxmlformats.org/officeDocument/2006/relationships/image" Target="../media/image565.png"/><Relationship Id="rId37" Type="http://schemas.openxmlformats.org/officeDocument/2006/relationships/image" Target="../media/image331.png"/><Relationship Id="rId79" Type="http://schemas.openxmlformats.org/officeDocument/2006/relationships/image" Target="../media/image352.png"/><Relationship Id="rId102" Type="http://schemas.openxmlformats.org/officeDocument/2006/relationships/customXml" Target="../ink/ink363.xml"/><Relationship Id="rId144" Type="http://schemas.openxmlformats.org/officeDocument/2006/relationships/customXml" Target="../ink/ink384.xml"/><Relationship Id="rId547" Type="http://schemas.openxmlformats.org/officeDocument/2006/relationships/image" Target="../media/image586.png"/><Relationship Id="rId589" Type="http://schemas.openxmlformats.org/officeDocument/2006/relationships/image" Target="../media/image607.png"/><Relationship Id="rId90" Type="http://schemas.openxmlformats.org/officeDocument/2006/relationships/customXml" Target="../ink/ink357.xml"/><Relationship Id="rId186" Type="http://schemas.openxmlformats.org/officeDocument/2006/relationships/customXml" Target="../ink/ink405.xml"/><Relationship Id="rId351" Type="http://schemas.openxmlformats.org/officeDocument/2006/relationships/image" Target="../media/image488.png"/><Relationship Id="rId393" Type="http://schemas.openxmlformats.org/officeDocument/2006/relationships/image" Target="../media/image509.png"/><Relationship Id="rId407" Type="http://schemas.openxmlformats.org/officeDocument/2006/relationships/image" Target="../media/image516.png"/><Relationship Id="rId449" Type="http://schemas.openxmlformats.org/officeDocument/2006/relationships/image" Target="../media/image537.png"/><Relationship Id="rId614" Type="http://schemas.openxmlformats.org/officeDocument/2006/relationships/customXml" Target="../ink/ink619.xml"/><Relationship Id="rId211" Type="http://schemas.openxmlformats.org/officeDocument/2006/relationships/image" Target="../media/image418.png"/><Relationship Id="rId253" Type="http://schemas.openxmlformats.org/officeDocument/2006/relationships/image" Target="../media/image439.png"/><Relationship Id="rId295" Type="http://schemas.openxmlformats.org/officeDocument/2006/relationships/image" Target="../media/image460.png"/><Relationship Id="rId309" Type="http://schemas.openxmlformats.org/officeDocument/2006/relationships/image" Target="../media/image467.png"/><Relationship Id="rId460" Type="http://schemas.openxmlformats.org/officeDocument/2006/relationships/customXml" Target="../ink/ink542.xml"/><Relationship Id="rId516" Type="http://schemas.openxmlformats.org/officeDocument/2006/relationships/customXml" Target="../ink/ink570.xml"/><Relationship Id="rId48" Type="http://schemas.openxmlformats.org/officeDocument/2006/relationships/customXml" Target="../ink/ink336.xml"/><Relationship Id="rId113" Type="http://schemas.openxmlformats.org/officeDocument/2006/relationships/image" Target="../media/image369.png"/><Relationship Id="rId320" Type="http://schemas.openxmlformats.org/officeDocument/2006/relationships/customXml" Target="../ink/ink472.xml"/><Relationship Id="rId558" Type="http://schemas.openxmlformats.org/officeDocument/2006/relationships/customXml" Target="../ink/ink591.xml"/><Relationship Id="rId155" Type="http://schemas.openxmlformats.org/officeDocument/2006/relationships/image" Target="../media/image390.png"/><Relationship Id="rId197" Type="http://schemas.openxmlformats.org/officeDocument/2006/relationships/image" Target="../media/image411.png"/><Relationship Id="rId362" Type="http://schemas.openxmlformats.org/officeDocument/2006/relationships/customXml" Target="../ink/ink493.xml"/><Relationship Id="rId418" Type="http://schemas.openxmlformats.org/officeDocument/2006/relationships/customXml" Target="../ink/ink521.xml"/><Relationship Id="rId222" Type="http://schemas.openxmlformats.org/officeDocument/2006/relationships/customXml" Target="../ink/ink423.xml"/><Relationship Id="rId264" Type="http://schemas.openxmlformats.org/officeDocument/2006/relationships/customXml" Target="../ink/ink444.xml"/><Relationship Id="rId471" Type="http://schemas.openxmlformats.org/officeDocument/2006/relationships/image" Target="../media/image548.png"/><Relationship Id="rId17" Type="http://schemas.openxmlformats.org/officeDocument/2006/relationships/image" Target="../media/image321.png"/><Relationship Id="rId59" Type="http://schemas.openxmlformats.org/officeDocument/2006/relationships/image" Target="../media/image342.png"/><Relationship Id="rId124" Type="http://schemas.openxmlformats.org/officeDocument/2006/relationships/customXml" Target="../ink/ink374.xml"/><Relationship Id="rId527" Type="http://schemas.openxmlformats.org/officeDocument/2006/relationships/image" Target="../media/image576.png"/><Relationship Id="rId569" Type="http://schemas.openxmlformats.org/officeDocument/2006/relationships/image" Target="../media/image597.png"/><Relationship Id="rId70" Type="http://schemas.openxmlformats.org/officeDocument/2006/relationships/customXml" Target="../ink/ink347.xml"/><Relationship Id="rId166" Type="http://schemas.openxmlformats.org/officeDocument/2006/relationships/customXml" Target="../ink/ink395.xml"/><Relationship Id="rId331" Type="http://schemas.openxmlformats.org/officeDocument/2006/relationships/image" Target="../media/image478.png"/><Relationship Id="rId373" Type="http://schemas.openxmlformats.org/officeDocument/2006/relationships/image" Target="../media/image499.png"/><Relationship Id="rId429" Type="http://schemas.openxmlformats.org/officeDocument/2006/relationships/image" Target="../media/image527.png"/><Relationship Id="rId580" Type="http://schemas.openxmlformats.org/officeDocument/2006/relationships/customXml" Target="../ink/ink602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429.png"/><Relationship Id="rId440" Type="http://schemas.openxmlformats.org/officeDocument/2006/relationships/customXml" Target="../ink/ink532.xml"/><Relationship Id="rId28" Type="http://schemas.openxmlformats.org/officeDocument/2006/relationships/customXml" Target="../ink/ink326.xml"/><Relationship Id="rId275" Type="http://schemas.openxmlformats.org/officeDocument/2006/relationships/image" Target="../media/image450.png"/><Relationship Id="rId300" Type="http://schemas.openxmlformats.org/officeDocument/2006/relationships/customXml" Target="../ink/ink462.xml"/><Relationship Id="rId482" Type="http://schemas.openxmlformats.org/officeDocument/2006/relationships/customXml" Target="../ink/ink553.xml"/><Relationship Id="rId538" Type="http://schemas.openxmlformats.org/officeDocument/2006/relationships/customXml" Target="../ink/ink581.xml"/><Relationship Id="rId81" Type="http://schemas.openxmlformats.org/officeDocument/2006/relationships/image" Target="../media/image353.png"/><Relationship Id="rId135" Type="http://schemas.openxmlformats.org/officeDocument/2006/relationships/image" Target="../media/image380.png"/><Relationship Id="rId177" Type="http://schemas.openxmlformats.org/officeDocument/2006/relationships/image" Target="../media/image401.png"/><Relationship Id="rId342" Type="http://schemas.openxmlformats.org/officeDocument/2006/relationships/customXml" Target="../ink/ink483.xml"/><Relationship Id="rId384" Type="http://schemas.openxmlformats.org/officeDocument/2006/relationships/customXml" Target="../ink/ink504.xml"/><Relationship Id="rId591" Type="http://schemas.openxmlformats.org/officeDocument/2006/relationships/image" Target="../media/image608.png"/><Relationship Id="rId605" Type="http://schemas.openxmlformats.org/officeDocument/2006/relationships/image" Target="../media/image615.png"/><Relationship Id="rId202" Type="http://schemas.openxmlformats.org/officeDocument/2006/relationships/customXml" Target="../ink/ink413.xml"/><Relationship Id="rId244" Type="http://schemas.openxmlformats.org/officeDocument/2006/relationships/customXml" Target="../ink/ink434.xml"/><Relationship Id="rId39" Type="http://schemas.openxmlformats.org/officeDocument/2006/relationships/image" Target="../media/image332.png"/><Relationship Id="rId286" Type="http://schemas.openxmlformats.org/officeDocument/2006/relationships/customXml" Target="../ink/ink455.xml"/><Relationship Id="rId451" Type="http://schemas.openxmlformats.org/officeDocument/2006/relationships/image" Target="../media/image538.png"/><Relationship Id="rId493" Type="http://schemas.openxmlformats.org/officeDocument/2006/relationships/image" Target="../media/image559.png"/><Relationship Id="rId507" Type="http://schemas.openxmlformats.org/officeDocument/2006/relationships/image" Target="../media/image566.png"/><Relationship Id="rId549" Type="http://schemas.openxmlformats.org/officeDocument/2006/relationships/image" Target="../media/image587.png"/><Relationship Id="rId50" Type="http://schemas.openxmlformats.org/officeDocument/2006/relationships/customXml" Target="../ink/ink337.xml"/><Relationship Id="rId104" Type="http://schemas.openxmlformats.org/officeDocument/2006/relationships/customXml" Target="../ink/ink364.xml"/><Relationship Id="rId146" Type="http://schemas.openxmlformats.org/officeDocument/2006/relationships/customXml" Target="../ink/ink385.xml"/><Relationship Id="rId188" Type="http://schemas.openxmlformats.org/officeDocument/2006/relationships/customXml" Target="../ink/ink406.xml"/><Relationship Id="rId311" Type="http://schemas.openxmlformats.org/officeDocument/2006/relationships/image" Target="../media/image468.png"/><Relationship Id="rId353" Type="http://schemas.openxmlformats.org/officeDocument/2006/relationships/image" Target="../media/image489.png"/><Relationship Id="rId395" Type="http://schemas.openxmlformats.org/officeDocument/2006/relationships/image" Target="../media/image510.png"/><Relationship Id="rId409" Type="http://schemas.openxmlformats.org/officeDocument/2006/relationships/image" Target="../media/image517.png"/><Relationship Id="rId560" Type="http://schemas.openxmlformats.org/officeDocument/2006/relationships/customXml" Target="../ink/ink592.xml"/><Relationship Id="rId92" Type="http://schemas.openxmlformats.org/officeDocument/2006/relationships/customXml" Target="../ink/ink358.xml"/><Relationship Id="rId213" Type="http://schemas.openxmlformats.org/officeDocument/2006/relationships/image" Target="../media/image419.png"/><Relationship Id="rId420" Type="http://schemas.openxmlformats.org/officeDocument/2006/relationships/customXml" Target="../ink/ink522.xml"/><Relationship Id="rId616" Type="http://schemas.openxmlformats.org/officeDocument/2006/relationships/customXml" Target="../ink/ink620.xml"/><Relationship Id="rId255" Type="http://schemas.openxmlformats.org/officeDocument/2006/relationships/image" Target="../media/image440.png"/><Relationship Id="rId297" Type="http://schemas.openxmlformats.org/officeDocument/2006/relationships/image" Target="../media/image461.png"/><Relationship Id="rId462" Type="http://schemas.openxmlformats.org/officeDocument/2006/relationships/customXml" Target="../ink/ink543.xml"/><Relationship Id="rId518" Type="http://schemas.openxmlformats.org/officeDocument/2006/relationships/customXml" Target="../ink/ink571.xml"/><Relationship Id="rId115" Type="http://schemas.openxmlformats.org/officeDocument/2006/relationships/image" Target="../media/image370.png"/><Relationship Id="rId157" Type="http://schemas.openxmlformats.org/officeDocument/2006/relationships/image" Target="../media/image391.png"/><Relationship Id="rId322" Type="http://schemas.openxmlformats.org/officeDocument/2006/relationships/customXml" Target="../ink/ink473.xml"/><Relationship Id="rId364" Type="http://schemas.openxmlformats.org/officeDocument/2006/relationships/customXml" Target="../ink/ink494.xml"/><Relationship Id="rId61" Type="http://schemas.openxmlformats.org/officeDocument/2006/relationships/image" Target="../media/image343.png"/><Relationship Id="rId199" Type="http://schemas.openxmlformats.org/officeDocument/2006/relationships/image" Target="../media/image412.png"/><Relationship Id="rId571" Type="http://schemas.openxmlformats.org/officeDocument/2006/relationships/image" Target="../media/image598.png"/><Relationship Id="rId19" Type="http://schemas.openxmlformats.org/officeDocument/2006/relationships/image" Target="../media/image322.png"/><Relationship Id="rId224" Type="http://schemas.openxmlformats.org/officeDocument/2006/relationships/customXml" Target="../ink/ink424.xml"/><Relationship Id="rId266" Type="http://schemas.openxmlformats.org/officeDocument/2006/relationships/customXml" Target="../ink/ink445.xml"/><Relationship Id="rId431" Type="http://schemas.openxmlformats.org/officeDocument/2006/relationships/image" Target="../media/image528.png"/><Relationship Id="rId473" Type="http://schemas.openxmlformats.org/officeDocument/2006/relationships/image" Target="../media/image549.png"/><Relationship Id="rId529" Type="http://schemas.openxmlformats.org/officeDocument/2006/relationships/image" Target="../media/image577.png"/><Relationship Id="rId30" Type="http://schemas.openxmlformats.org/officeDocument/2006/relationships/customXml" Target="../ink/ink327.xml"/><Relationship Id="rId126" Type="http://schemas.openxmlformats.org/officeDocument/2006/relationships/customXml" Target="../ink/ink375.xml"/><Relationship Id="rId168" Type="http://schemas.openxmlformats.org/officeDocument/2006/relationships/customXml" Target="../ink/ink396.xml"/><Relationship Id="rId333" Type="http://schemas.openxmlformats.org/officeDocument/2006/relationships/image" Target="../media/image479.png"/><Relationship Id="rId540" Type="http://schemas.openxmlformats.org/officeDocument/2006/relationships/customXml" Target="../ink/ink582.xml"/><Relationship Id="rId72" Type="http://schemas.openxmlformats.org/officeDocument/2006/relationships/customXml" Target="../ink/ink348.xml"/><Relationship Id="rId375" Type="http://schemas.openxmlformats.org/officeDocument/2006/relationships/image" Target="../media/image500.png"/><Relationship Id="rId582" Type="http://schemas.openxmlformats.org/officeDocument/2006/relationships/customXml" Target="../ink/ink603.xml"/><Relationship Id="rId3" Type="http://schemas.openxmlformats.org/officeDocument/2006/relationships/image" Target="../media/image314.png"/><Relationship Id="rId235" Type="http://schemas.openxmlformats.org/officeDocument/2006/relationships/image" Target="../media/image430.png"/><Relationship Id="rId277" Type="http://schemas.openxmlformats.org/officeDocument/2006/relationships/image" Target="../media/image451.png"/><Relationship Id="rId400" Type="http://schemas.openxmlformats.org/officeDocument/2006/relationships/customXml" Target="../ink/ink512.xml"/><Relationship Id="rId442" Type="http://schemas.openxmlformats.org/officeDocument/2006/relationships/customXml" Target="../ink/ink533.xml"/><Relationship Id="rId484" Type="http://schemas.openxmlformats.org/officeDocument/2006/relationships/customXml" Target="../ink/ink554.xml"/><Relationship Id="rId137" Type="http://schemas.openxmlformats.org/officeDocument/2006/relationships/image" Target="../media/image381.png"/><Relationship Id="rId302" Type="http://schemas.openxmlformats.org/officeDocument/2006/relationships/customXml" Target="../ink/ink463.xml"/><Relationship Id="rId344" Type="http://schemas.openxmlformats.org/officeDocument/2006/relationships/customXml" Target="../ink/ink484.xml"/><Relationship Id="rId41" Type="http://schemas.openxmlformats.org/officeDocument/2006/relationships/image" Target="../media/image333.png"/><Relationship Id="rId83" Type="http://schemas.openxmlformats.org/officeDocument/2006/relationships/image" Target="../media/image354.png"/><Relationship Id="rId179" Type="http://schemas.openxmlformats.org/officeDocument/2006/relationships/image" Target="../media/image402.png"/><Relationship Id="rId386" Type="http://schemas.openxmlformats.org/officeDocument/2006/relationships/customXml" Target="../ink/ink505.xml"/><Relationship Id="rId551" Type="http://schemas.openxmlformats.org/officeDocument/2006/relationships/image" Target="../media/image588.png"/><Relationship Id="rId593" Type="http://schemas.openxmlformats.org/officeDocument/2006/relationships/image" Target="../media/image609.png"/><Relationship Id="rId607" Type="http://schemas.openxmlformats.org/officeDocument/2006/relationships/image" Target="../media/image616.png"/><Relationship Id="rId190" Type="http://schemas.openxmlformats.org/officeDocument/2006/relationships/customXml" Target="../ink/ink407.xml"/><Relationship Id="rId204" Type="http://schemas.openxmlformats.org/officeDocument/2006/relationships/customXml" Target="../ink/ink414.xml"/><Relationship Id="rId246" Type="http://schemas.openxmlformats.org/officeDocument/2006/relationships/customXml" Target="../ink/ink435.xml"/><Relationship Id="rId288" Type="http://schemas.openxmlformats.org/officeDocument/2006/relationships/customXml" Target="../ink/ink456.xml"/><Relationship Id="rId411" Type="http://schemas.openxmlformats.org/officeDocument/2006/relationships/image" Target="../media/image518.png"/><Relationship Id="rId453" Type="http://schemas.openxmlformats.org/officeDocument/2006/relationships/image" Target="../media/image539.png"/><Relationship Id="rId509" Type="http://schemas.openxmlformats.org/officeDocument/2006/relationships/image" Target="../media/image567.png"/><Relationship Id="rId106" Type="http://schemas.openxmlformats.org/officeDocument/2006/relationships/customXml" Target="../ink/ink365.xml"/><Relationship Id="rId313" Type="http://schemas.openxmlformats.org/officeDocument/2006/relationships/image" Target="../media/image469.png"/><Relationship Id="rId495" Type="http://schemas.openxmlformats.org/officeDocument/2006/relationships/image" Target="../media/image560.png"/><Relationship Id="rId10" Type="http://schemas.openxmlformats.org/officeDocument/2006/relationships/customXml" Target="../ink/ink317.xml"/><Relationship Id="rId52" Type="http://schemas.openxmlformats.org/officeDocument/2006/relationships/customXml" Target="../ink/ink338.xml"/><Relationship Id="rId94" Type="http://schemas.openxmlformats.org/officeDocument/2006/relationships/customXml" Target="../ink/ink359.xml"/><Relationship Id="rId148" Type="http://schemas.openxmlformats.org/officeDocument/2006/relationships/customXml" Target="../ink/ink386.xml"/><Relationship Id="rId355" Type="http://schemas.openxmlformats.org/officeDocument/2006/relationships/image" Target="../media/image490.png"/><Relationship Id="rId397" Type="http://schemas.openxmlformats.org/officeDocument/2006/relationships/image" Target="../media/image511.png"/><Relationship Id="rId520" Type="http://schemas.openxmlformats.org/officeDocument/2006/relationships/customXml" Target="../ink/ink572.xml"/><Relationship Id="rId562" Type="http://schemas.openxmlformats.org/officeDocument/2006/relationships/customXml" Target="../ink/ink593.xml"/><Relationship Id="rId618" Type="http://schemas.openxmlformats.org/officeDocument/2006/relationships/customXml" Target="../ink/ink621.xml"/><Relationship Id="rId215" Type="http://schemas.openxmlformats.org/officeDocument/2006/relationships/image" Target="../media/image420.png"/><Relationship Id="rId257" Type="http://schemas.openxmlformats.org/officeDocument/2006/relationships/image" Target="../media/image441.png"/><Relationship Id="rId422" Type="http://schemas.openxmlformats.org/officeDocument/2006/relationships/customXml" Target="../ink/ink523.xml"/><Relationship Id="rId464" Type="http://schemas.openxmlformats.org/officeDocument/2006/relationships/customXml" Target="../ink/ink544.xml"/><Relationship Id="rId299" Type="http://schemas.openxmlformats.org/officeDocument/2006/relationships/image" Target="../media/image462.png"/><Relationship Id="rId63" Type="http://schemas.openxmlformats.org/officeDocument/2006/relationships/image" Target="../media/image344.png"/><Relationship Id="rId159" Type="http://schemas.openxmlformats.org/officeDocument/2006/relationships/image" Target="../media/image392.png"/><Relationship Id="rId366" Type="http://schemas.openxmlformats.org/officeDocument/2006/relationships/customXml" Target="../ink/ink495.xml"/><Relationship Id="rId573" Type="http://schemas.openxmlformats.org/officeDocument/2006/relationships/image" Target="../media/image599.png"/><Relationship Id="rId226" Type="http://schemas.openxmlformats.org/officeDocument/2006/relationships/customXml" Target="../ink/ink425.xml"/><Relationship Id="rId433" Type="http://schemas.openxmlformats.org/officeDocument/2006/relationships/image" Target="../media/image529.png"/><Relationship Id="rId74" Type="http://schemas.openxmlformats.org/officeDocument/2006/relationships/customXml" Target="../ink/ink349.xml"/><Relationship Id="rId377" Type="http://schemas.openxmlformats.org/officeDocument/2006/relationships/image" Target="../media/image501.png"/><Relationship Id="rId500" Type="http://schemas.openxmlformats.org/officeDocument/2006/relationships/customXml" Target="../ink/ink562.xml"/><Relationship Id="rId584" Type="http://schemas.openxmlformats.org/officeDocument/2006/relationships/customXml" Target="../ink/ink604.xml"/><Relationship Id="rId5" Type="http://schemas.openxmlformats.org/officeDocument/2006/relationships/image" Target="../media/image315.png"/><Relationship Id="rId237" Type="http://schemas.openxmlformats.org/officeDocument/2006/relationships/image" Target="../media/image431.png"/><Relationship Id="rId444" Type="http://schemas.openxmlformats.org/officeDocument/2006/relationships/customXml" Target="../ink/ink534.xml"/><Relationship Id="rId290" Type="http://schemas.openxmlformats.org/officeDocument/2006/relationships/customXml" Target="../ink/ink457.xml"/><Relationship Id="rId304" Type="http://schemas.openxmlformats.org/officeDocument/2006/relationships/customXml" Target="../ink/ink464.xml"/><Relationship Id="rId388" Type="http://schemas.openxmlformats.org/officeDocument/2006/relationships/customXml" Target="../ink/ink506.xml"/><Relationship Id="rId511" Type="http://schemas.openxmlformats.org/officeDocument/2006/relationships/image" Target="../media/image568.png"/><Relationship Id="rId609" Type="http://schemas.openxmlformats.org/officeDocument/2006/relationships/image" Target="../media/image617.png"/><Relationship Id="rId85" Type="http://schemas.openxmlformats.org/officeDocument/2006/relationships/image" Target="../media/image355.png"/><Relationship Id="rId150" Type="http://schemas.openxmlformats.org/officeDocument/2006/relationships/customXml" Target="../ink/ink387.xml"/><Relationship Id="rId595" Type="http://schemas.openxmlformats.org/officeDocument/2006/relationships/image" Target="../media/image610.png"/><Relationship Id="rId248" Type="http://schemas.openxmlformats.org/officeDocument/2006/relationships/customXml" Target="../ink/ink436.xml"/><Relationship Id="rId455" Type="http://schemas.openxmlformats.org/officeDocument/2006/relationships/image" Target="../media/image540.png"/><Relationship Id="rId12" Type="http://schemas.openxmlformats.org/officeDocument/2006/relationships/customXml" Target="../ink/ink318.xml"/><Relationship Id="rId108" Type="http://schemas.openxmlformats.org/officeDocument/2006/relationships/customXml" Target="../ink/ink366.xml"/><Relationship Id="rId315" Type="http://schemas.openxmlformats.org/officeDocument/2006/relationships/image" Target="../media/image470.png"/><Relationship Id="rId522" Type="http://schemas.openxmlformats.org/officeDocument/2006/relationships/customXml" Target="../ink/ink573.xml"/><Relationship Id="rId96" Type="http://schemas.openxmlformats.org/officeDocument/2006/relationships/customXml" Target="../ink/ink360.xml"/><Relationship Id="rId161" Type="http://schemas.openxmlformats.org/officeDocument/2006/relationships/image" Target="../media/image393.png"/><Relationship Id="rId399" Type="http://schemas.openxmlformats.org/officeDocument/2006/relationships/image" Target="../media/image512.png"/><Relationship Id="rId259" Type="http://schemas.openxmlformats.org/officeDocument/2006/relationships/image" Target="../media/image442.png"/><Relationship Id="rId466" Type="http://schemas.openxmlformats.org/officeDocument/2006/relationships/customXml" Target="../ink/ink545.xml"/><Relationship Id="rId23" Type="http://schemas.openxmlformats.org/officeDocument/2006/relationships/image" Target="../media/image324.png"/><Relationship Id="rId119" Type="http://schemas.openxmlformats.org/officeDocument/2006/relationships/image" Target="../media/image372.png"/><Relationship Id="rId326" Type="http://schemas.openxmlformats.org/officeDocument/2006/relationships/customXml" Target="../ink/ink475.xml"/><Relationship Id="rId533" Type="http://schemas.openxmlformats.org/officeDocument/2006/relationships/image" Target="../media/image579.png"/><Relationship Id="rId172" Type="http://schemas.openxmlformats.org/officeDocument/2006/relationships/customXml" Target="../ink/ink398.xml"/><Relationship Id="rId477" Type="http://schemas.openxmlformats.org/officeDocument/2006/relationships/image" Target="../media/image551.png"/><Relationship Id="rId600" Type="http://schemas.openxmlformats.org/officeDocument/2006/relationships/customXml" Target="../ink/ink612.xml"/><Relationship Id="rId337" Type="http://schemas.openxmlformats.org/officeDocument/2006/relationships/image" Target="../media/image481.png"/><Relationship Id="rId34" Type="http://schemas.openxmlformats.org/officeDocument/2006/relationships/customXml" Target="../ink/ink329.xml"/><Relationship Id="rId544" Type="http://schemas.openxmlformats.org/officeDocument/2006/relationships/customXml" Target="../ink/ink584.xml"/><Relationship Id="rId183" Type="http://schemas.openxmlformats.org/officeDocument/2006/relationships/image" Target="../media/image404.png"/><Relationship Id="rId390" Type="http://schemas.openxmlformats.org/officeDocument/2006/relationships/customXml" Target="../ink/ink507.xml"/><Relationship Id="rId404" Type="http://schemas.openxmlformats.org/officeDocument/2006/relationships/customXml" Target="../ink/ink514.xml"/><Relationship Id="rId611" Type="http://schemas.openxmlformats.org/officeDocument/2006/relationships/image" Target="../media/image618.png"/><Relationship Id="rId250" Type="http://schemas.openxmlformats.org/officeDocument/2006/relationships/customXml" Target="../ink/ink437.xml"/><Relationship Id="rId488" Type="http://schemas.openxmlformats.org/officeDocument/2006/relationships/customXml" Target="../ink/ink556.xml"/><Relationship Id="rId45" Type="http://schemas.openxmlformats.org/officeDocument/2006/relationships/image" Target="../media/image335.png"/><Relationship Id="rId110" Type="http://schemas.openxmlformats.org/officeDocument/2006/relationships/customXml" Target="../ink/ink367.xml"/><Relationship Id="rId348" Type="http://schemas.openxmlformats.org/officeDocument/2006/relationships/customXml" Target="../ink/ink486.xml"/><Relationship Id="rId555" Type="http://schemas.openxmlformats.org/officeDocument/2006/relationships/image" Target="../media/image590.png"/><Relationship Id="rId194" Type="http://schemas.openxmlformats.org/officeDocument/2006/relationships/customXml" Target="../ink/ink409.xml"/><Relationship Id="rId208" Type="http://schemas.openxmlformats.org/officeDocument/2006/relationships/customXml" Target="../ink/ink416.xml"/><Relationship Id="rId415" Type="http://schemas.openxmlformats.org/officeDocument/2006/relationships/image" Target="../media/image520.png"/><Relationship Id="rId622" Type="http://schemas.openxmlformats.org/officeDocument/2006/relationships/customXml" Target="../ink/ink623.xml"/><Relationship Id="rId261" Type="http://schemas.openxmlformats.org/officeDocument/2006/relationships/image" Target="../media/image443.png"/><Relationship Id="rId499" Type="http://schemas.openxmlformats.org/officeDocument/2006/relationships/image" Target="../media/image562.png"/><Relationship Id="rId56" Type="http://schemas.openxmlformats.org/officeDocument/2006/relationships/customXml" Target="../ink/ink340.xml"/><Relationship Id="rId359" Type="http://schemas.openxmlformats.org/officeDocument/2006/relationships/image" Target="../media/image492.png"/><Relationship Id="rId566" Type="http://schemas.openxmlformats.org/officeDocument/2006/relationships/customXml" Target="../ink/ink595.xml"/><Relationship Id="rId121" Type="http://schemas.openxmlformats.org/officeDocument/2006/relationships/image" Target="../media/image373.png"/><Relationship Id="rId219" Type="http://schemas.openxmlformats.org/officeDocument/2006/relationships/image" Target="../media/image422.png"/><Relationship Id="rId426" Type="http://schemas.openxmlformats.org/officeDocument/2006/relationships/customXml" Target="../ink/ink525.xml"/><Relationship Id="rId67" Type="http://schemas.openxmlformats.org/officeDocument/2006/relationships/image" Target="../media/image346.png"/><Relationship Id="rId272" Type="http://schemas.openxmlformats.org/officeDocument/2006/relationships/customXml" Target="../ink/ink448.xml"/><Relationship Id="rId577" Type="http://schemas.openxmlformats.org/officeDocument/2006/relationships/image" Target="../media/image601.png"/><Relationship Id="rId132" Type="http://schemas.openxmlformats.org/officeDocument/2006/relationships/customXml" Target="../ink/ink37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322914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4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나무 자르기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71800" y="3030800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202021020 </a:t>
            </a:r>
            <a:r>
              <a:rPr lang="ko-KR" altLang="en-US" sz="1400" spc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우나현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2368" y="196330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spc="-150" dirty="0">
                <a:solidFill>
                  <a:schemeClr val="bg1"/>
                </a:solidFill>
              </a:rPr>
              <a:t>BAEKJOON – 2805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2805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나무 자르기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문제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65602D-01AA-4CE1-BF35-70E069033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50" y="1356906"/>
            <a:ext cx="6786500" cy="338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5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2805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나무 자르기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문제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8D68E-8238-4766-B62C-B158115A9A79}"/>
              </a:ext>
            </a:extLst>
          </p:cNvPr>
          <p:cNvSpPr txBox="1"/>
          <p:nvPr/>
        </p:nvSpPr>
        <p:spPr>
          <a:xfrm>
            <a:off x="1619672" y="1563638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M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입력받고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개의 나무들을 일정한 길이로 잘랐을 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나오는 나무의 총 길이가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되도록 한다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94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2805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나무 자르기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접근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FA248D-D48F-49CB-88BA-380DEB4B4CAD}"/>
              </a:ext>
            </a:extLst>
          </p:cNvPr>
          <p:cNvSpPr txBox="1"/>
          <p:nvPr/>
        </p:nvSpPr>
        <p:spPr>
          <a:xfrm>
            <a:off x="1331640" y="206769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양쪽에서 점점 위치를 옮겨가며 적정 값을 찾는다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 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이분 탐색 사용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25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2805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나무 자르기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접근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62CFD53-A813-4262-9B3E-B9E320910E22}"/>
              </a:ext>
            </a:extLst>
          </p:cNvPr>
          <p:cNvGrpSpPr/>
          <p:nvPr/>
        </p:nvGrpSpPr>
        <p:grpSpPr>
          <a:xfrm>
            <a:off x="1010605" y="1336723"/>
            <a:ext cx="288360" cy="180000"/>
            <a:chOff x="1010605" y="1336723"/>
            <a:chExt cx="28836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656A7463-7BAF-48DE-ACD5-238D10F4FF75}"/>
                    </a:ext>
                  </a:extLst>
                </p14:cNvPr>
                <p14:cNvContentPartPr/>
                <p14:nvPr/>
              </p14:nvContentPartPr>
              <p14:xfrm>
                <a:off x="1010605" y="1367323"/>
                <a:ext cx="127800" cy="11988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656A7463-7BAF-48DE-ACD5-238D10F4FF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1605" y="1358683"/>
                  <a:ext cx="1454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4D528A56-85AA-4555-88E3-D8E7ACC95999}"/>
                    </a:ext>
                  </a:extLst>
                </p14:cNvPr>
                <p14:cNvContentPartPr/>
                <p14:nvPr/>
              </p14:nvContentPartPr>
              <p14:xfrm>
                <a:off x="1136605" y="1378843"/>
                <a:ext cx="106920" cy="11412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4D528A56-85AA-4555-88E3-D8E7ACC9599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27965" y="1369843"/>
                  <a:ext cx="124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F2BD534C-9578-4E51-B4F9-7498C6A094C6}"/>
                    </a:ext>
                  </a:extLst>
                </p14:cNvPr>
                <p14:cNvContentPartPr/>
                <p14:nvPr/>
              </p14:nvContentPartPr>
              <p14:xfrm>
                <a:off x="1161805" y="1336723"/>
                <a:ext cx="137160" cy="1800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F2BD534C-9578-4E51-B4F9-7498C6A094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53165" y="1327723"/>
                  <a:ext cx="15480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D5068A7-665E-4B81-8101-52571C8B1C89}"/>
              </a:ext>
            </a:extLst>
          </p:cNvPr>
          <p:cNvGrpSpPr/>
          <p:nvPr/>
        </p:nvGrpSpPr>
        <p:grpSpPr>
          <a:xfrm>
            <a:off x="1584445" y="1315843"/>
            <a:ext cx="668520" cy="262440"/>
            <a:chOff x="1584445" y="1315843"/>
            <a:chExt cx="66852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A3FF204-4751-43AA-A062-4380E855F7C2}"/>
                    </a:ext>
                  </a:extLst>
                </p14:cNvPr>
                <p14:cNvContentPartPr/>
                <p14:nvPr/>
              </p14:nvContentPartPr>
              <p14:xfrm>
                <a:off x="1584445" y="1315843"/>
                <a:ext cx="95760" cy="21060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A3FF204-4751-43AA-A062-4380E855F7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75445" y="1307203"/>
                  <a:ext cx="1134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79998D7-135D-44FC-A418-07733C573AD4}"/>
                    </a:ext>
                  </a:extLst>
                </p14:cNvPr>
                <p14:cNvContentPartPr/>
                <p14:nvPr/>
              </p14:nvContentPartPr>
              <p14:xfrm>
                <a:off x="1659685" y="1334203"/>
                <a:ext cx="104040" cy="1864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79998D7-135D-44FC-A418-07733C573A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50685" y="1325203"/>
                  <a:ext cx="1216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AD7DDC3-867C-4932-A29D-32C9CA35683C}"/>
                    </a:ext>
                  </a:extLst>
                </p14:cNvPr>
                <p14:cNvContentPartPr/>
                <p14:nvPr/>
              </p14:nvContentPartPr>
              <p14:xfrm>
                <a:off x="1818085" y="1370563"/>
                <a:ext cx="38520" cy="8604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AD7DDC3-867C-4932-A29D-32C9CA35683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09445" y="1361923"/>
                  <a:ext cx="56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FDE6820-EA67-48AB-B4FC-1CE2907C226E}"/>
                    </a:ext>
                  </a:extLst>
                </p14:cNvPr>
                <p14:cNvContentPartPr/>
                <p14:nvPr/>
              </p14:nvContentPartPr>
              <p14:xfrm>
                <a:off x="1936525" y="1359763"/>
                <a:ext cx="176760" cy="964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FDE6820-EA67-48AB-B4FC-1CE2907C226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27885" y="1351123"/>
                  <a:ext cx="194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F9EC1B82-A3F7-4338-8187-40B785400C4E}"/>
                    </a:ext>
                  </a:extLst>
                </p14:cNvPr>
                <p14:cNvContentPartPr/>
                <p14:nvPr/>
              </p14:nvContentPartPr>
              <p14:xfrm>
                <a:off x="2042005" y="1342483"/>
                <a:ext cx="37800" cy="1918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F9EC1B82-A3F7-4338-8187-40B785400C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33005" y="1333483"/>
                  <a:ext cx="55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2BDA9D3-C975-4B17-A051-C82006FFC475}"/>
                    </a:ext>
                  </a:extLst>
                </p14:cNvPr>
                <p14:cNvContentPartPr/>
                <p14:nvPr/>
              </p14:nvContentPartPr>
              <p14:xfrm>
                <a:off x="2173765" y="1514563"/>
                <a:ext cx="79200" cy="637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2BDA9D3-C975-4B17-A051-C82006FFC47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65125" y="1505563"/>
                  <a:ext cx="9684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1148C81-555B-4A5D-991D-8E0ADFFCDCAE}"/>
              </a:ext>
            </a:extLst>
          </p:cNvPr>
          <p:cNvGrpSpPr/>
          <p:nvPr/>
        </p:nvGrpSpPr>
        <p:grpSpPr>
          <a:xfrm>
            <a:off x="2405245" y="1300003"/>
            <a:ext cx="481680" cy="202320"/>
            <a:chOff x="2405245" y="1300003"/>
            <a:chExt cx="48168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765FB43-E2A0-4D30-81EE-52DF2FEAD2C1}"/>
                    </a:ext>
                  </a:extLst>
                </p14:cNvPr>
                <p14:cNvContentPartPr/>
                <p14:nvPr/>
              </p14:nvContentPartPr>
              <p14:xfrm>
                <a:off x="2405245" y="1341763"/>
                <a:ext cx="78120" cy="1522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765FB43-E2A0-4D30-81EE-52DF2FEAD2C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96245" y="1332763"/>
                  <a:ext cx="95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37EA761-912C-4963-B6F3-597FA178E8D4}"/>
                    </a:ext>
                  </a:extLst>
                </p14:cNvPr>
                <p14:cNvContentPartPr/>
                <p14:nvPr/>
              </p14:nvContentPartPr>
              <p14:xfrm>
                <a:off x="2479405" y="1341403"/>
                <a:ext cx="105120" cy="1184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37EA761-912C-4963-B6F3-597FA178E8D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70405" y="1332763"/>
                  <a:ext cx="122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8B36ADAA-6B3D-4E85-A4C3-EE7959D33E46}"/>
                    </a:ext>
                  </a:extLst>
                </p14:cNvPr>
                <p14:cNvContentPartPr/>
                <p14:nvPr/>
              </p14:nvContentPartPr>
              <p14:xfrm>
                <a:off x="2673445" y="1325563"/>
                <a:ext cx="23040" cy="1126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8B36ADAA-6B3D-4E85-A4C3-EE7959D33E4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64805" y="1316923"/>
                  <a:ext cx="40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7AD8729-94DB-4B29-B987-A11939D2F334}"/>
                    </a:ext>
                  </a:extLst>
                </p14:cNvPr>
                <p14:cNvContentPartPr/>
                <p14:nvPr/>
              </p14:nvContentPartPr>
              <p14:xfrm>
                <a:off x="2798725" y="1300003"/>
                <a:ext cx="88200" cy="2023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7AD8729-94DB-4B29-B987-A11939D2F33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89725" y="1291003"/>
                  <a:ext cx="10584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2F09A6-C8AC-44EC-880E-B2E31EEC9A42}"/>
              </a:ext>
            </a:extLst>
          </p:cNvPr>
          <p:cNvGrpSpPr/>
          <p:nvPr/>
        </p:nvGrpSpPr>
        <p:grpSpPr>
          <a:xfrm>
            <a:off x="3215965" y="790243"/>
            <a:ext cx="257760" cy="209880"/>
            <a:chOff x="3215965" y="790243"/>
            <a:chExt cx="257760" cy="2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9B64D1D-CDC7-4797-9CDE-F568E422A16F}"/>
                    </a:ext>
                  </a:extLst>
                </p14:cNvPr>
                <p14:cNvContentPartPr/>
                <p14:nvPr/>
              </p14:nvContentPartPr>
              <p14:xfrm>
                <a:off x="3215965" y="846763"/>
                <a:ext cx="78840" cy="806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9B64D1D-CDC7-4797-9CDE-F568E422A16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07325" y="838123"/>
                  <a:ext cx="96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42B21AB-017A-45CC-B930-BCBF536F0FC1}"/>
                    </a:ext>
                  </a:extLst>
                </p14:cNvPr>
                <p14:cNvContentPartPr/>
                <p14:nvPr/>
              </p14:nvContentPartPr>
              <p14:xfrm>
                <a:off x="3288685" y="805003"/>
                <a:ext cx="23760" cy="1526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42B21AB-017A-45CC-B930-BCBF536F0FC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80045" y="796003"/>
                  <a:ext cx="41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7397970-DC09-498B-9A4E-48FD2D994228}"/>
                    </a:ext>
                  </a:extLst>
                </p14:cNvPr>
                <p14:cNvContentPartPr/>
                <p14:nvPr/>
              </p14:nvContentPartPr>
              <p14:xfrm>
                <a:off x="3295525" y="790243"/>
                <a:ext cx="77400" cy="982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7397970-DC09-498B-9A4E-48FD2D9942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86525" y="781243"/>
                  <a:ext cx="95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5F7C45BF-3838-4438-8335-8A23EA1F4C39}"/>
                    </a:ext>
                  </a:extLst>
                </p14:cNvPr>
                <p14:cNvContentPartPr/>
                <p14:nvPr/>
              </p14:nvContentPartPr>
              <p14:xfrm>
                <a:off x="3318925" y="794563"/>
                <a:ext cx="154800" cy="986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5F7C45BF-3838-4438-8335-8A23EA1F4C3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09925" y="785923"/>
                  <a:ext cx="172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582AFD1-A94D-4787-A4BB-1BE10F61E2C0}"/>
                    </a:ext>
                  </a:extLst>
                </p14:cNvPr>
                <p14:cNvContentPartPr/>
                <p14:nvPr/>
              </p14:nvContentPartPr>
              <p14:xfrm>
                <a:off x="3397405" y="872683"/>
                <a:ext cx="24120" cy="1274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582AFD1-A94D-4787-A4BB-1BE10F61E2C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88405" y="864043"/>
                  <a:ext cx="4176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DDD8E46-303D-4771-9D6F-AEE082A952CE}"/>
              </a:ext>
            </a:extLst>
          </p:cNvPr>
          <p:cNvGrpSpPr/>
          <p:nvPr/>
        </p:nvGrpSpPr>
        <p:grpSpPr>
          <a:xfrm>
            <a:off x="3645085" y="458683"/>
            <a:ext cx="489600" cy="1240200"/>
            <a:chOff x="3645085" y="458683"/>
            <a:chExt cx="489600" cy="12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B7E29BAD-08F1-4FE8-BC1B-90559050EE63}"/>
                    </a:ext>
                  </a:extLst>
                </p14:cNvPr>
                <p14:cNvContentPartPr/>
                <p14:nvPr/>
              </p14:nvContentPartPr>
              <p14:xfrm>
                <a:off x="3720685" y="815443"/>
                <a:ext cx="174240" cy="8834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B7E29BAD-08F1-4FE8-BC1B-90559050EE6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12045" y="806443"/>
                  <a:ext cx="191880" cy="90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3D2476E-F6D8-4391-A0FB-4975F8CEB994}"/>
                    </a:ext>
                  </a:extLst>
                </p14:cNvPr>
                <p14:cNvContentPartPr/>
                <p14:nvPr/>
              </p14:nvContentPartPr>
              <p14:xfrm>
                <a:off x="3645085" y="458683"/>
                <a:ext cx="489600" cy="7682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3D2476E-F6D8-4391-A0FB-4975F8CEB99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36085" y="450043"/>
                  <a:ext cx="507240" cy="78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5943137-BFB1-4767-A300-BC8C62CB94C2}"/>
              </a:ext>
            </a:extLst>
          </p:cNvPr>
          <p:cNvGrpSpPr/>
          <p:nvPr/>
        </p:nvGrpSpPr>
        <p:grpSpPr>
          <a:xfrm>
            <a:off x="4389205" y="836683"/>
            <a:ext cx="341640" cy="699480"/>
            <a:chOff x="4389205" y="836683"/>
            <a:chExt cx="341640" cy="69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7EF8A9B2-94FD-4404-84BE-15907B775310}"/>
                    </a:ext>
                  </a:extLst>
                </p14:cNvPr>
                <p14:cNvContentPartPr/>
                <p14:nvPr/>
              </p14:nvContentPartPr>
              <p14:xfrm>
                <a:off x="4389205" y="836683"/>
                <a:ext cx="341640" cy="50616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7EF8A9B2-94FD-4404-84BE-15907B77531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80565" y="827683"/>
                  <a:ext cx="35928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58BB6460-D6C5-48CC-B864-38F5A78C34D4}"/>
                    </a:ext>
                  </a:extLst>
                </p14:cNvPr>
                <p14:cNvContentPartPr/>
                <p14:nvPr/>
              </p14:nvContentPartPr>
              <p14:xfrm>
                <a:off x="4487125" y="1131523"/>
                <a:ext cx="146880" cy="4046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58BB6460-D6C5-48CC-B864-38F5A78C34D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78485" y="1122883"/>
                  <a:ext cx="164520" cy="42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149010A-8EC8-4EB0-BF35-A324DC2CD440}"/>
              </a:ext>
            </a:extLst>
          </p:cNvPr>
          <p:cNvGrpSpPr/>
          <p:nvPr/>
        </p:nvGrpSpPr>
        <p:grpSpPr>
          <a:xfrm>
            <a:off x="5014885" y="698083"/>
            <a:ext cx="552960" cy="726480"/>
            <a:chOff x="5014885" y="698083"/>
            <a:chExt cx="552960" cy="72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7071694-554A-481D-83EF-5F34221F2229}"/>
                    </a:ext>
                  </a:extLst>
                </p14:cNvPr>
                <p14:cNvContentPartPr/>
                <p14:nvPr/>
              </p14:nvContentPartPr>
              <p14:xfrm>
                <a:off x="5014885" y="991483"/>
                <a:ext cx="177120" cy="2473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7071694-554A-481D-83EF-5F34221F222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05885" y="982843"/>
                  <a:ext cx="194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D29BF648-0238-4B2C-885B-25A95EE7D847}"/>
                    </a:ext>
                  </a:extLst>
                </p14:cNvPr>
                <p14:cNvContentPartPr/>
                <p14:nvPr/>
              </p14:nvContentPartPr>
              <p14:xfrm>
                <a:off x="5033605" y="1159603"/>
                <a:ext cx="130320" cy="2649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D29BF648-0238-4B2C-885B-25A95EE7D84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024965" y="1150963"/>
                  <a:ext cx="147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700C609-DF7E-41C7-8099-D90A10AAB7AD}"/>
                    </a:ext>
                  </a:extLst>
                </p14:cNvPr>
                <p14:cNvContentPartPr/>
                <p14:nvPr/>
              </p14:nvContentPartPr>
              <p14:xfrm>
                <a:off x="5319445" y="698083"/>
                <a:ext cx="248400" cy="42768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700C609-DF7E-41C7-8099-D90A10AAB7A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10805" y="689443"/>
                  <a:ext cx="2660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B031AF8B-351C-4266-8937-CC99A3591A4D}"/>
                    </a:ext>
                  </a:extLst>
                </p14:cNvPr>
                <p14:cNvContentPartPr/>
                <p14:nvPr/>
              </p14:nvContentPartPr>
              <p14:xfrm>
                <a:off x="5405125" y="979243"/>
                <a:ext cx="111600" cy="32040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B031AF8B-351C-4266-8937-CC99A3591A4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396125" y="970243"/>
                  <a:ext cx="12924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2140ABF-08B8-4910-BDF2-311C03ACCF3C}"/>
              </a:ext>
            </a:extLst>
          </p:cNvPr>
          <p:cNvGrpSpPr/>
          <p:nvPr/>
        </p:nvGrpSpPr>
        <p:grpSpPr>
          <a:xfrm>
            <a:off x="3654805" y="1802923"/>
            <a:ext cx="235080" cy="118080"/>
            <a:chOff x="3654805" y="1802923"/>
            <a:chExt cx="235080" cy="11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FE43EFBC-FFCA-4917-8559-938FF95806B7}"/>
                    </a:ext>
                  </a:extLst>
                </p14:cNvPr>
                <p14:cNvContentPartPr/>
                <p14:nvPr/>
              </p14:nvContentPartPr>
              <p14:xfrm>
                <a:off x="3654805" y="1802923"/>
                <a:ext cx="142200" cy="1180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FE43EFBC-FFCA-4917-8559-938FF95806B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645805" y="1793923"/>
                  <a:ext cx="159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83805939-3033-4677-9D3C-5BAB04144858}"/>
                    </a:ext>
                  </a:extLst>
                </p14:cNvPr>
                <p14:cNvContentPartPr/>
                <p14:nvPr/>
              </p14:nvContentPartPr>
              <p14:xfrm>
                <a:off x="3811765" y="1802923"/>
                <a:ext cx="78120" cy="1112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83805939-3033-4677-9D3C-5BAB0414485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802765" y="1794283"/>
                  <a:ext cx="9576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4372DC4-097E-414F-A30E-300D0C0FC21B}"/>
              </a:ext>
            </a:extLst>
          </p:cNvPr>
          <p:cNvGrpSpPr/>
          <p:nvPr/>
        </p:nvGrpSpPr>
        <p:grpSpPr>
          <a:xfrm>
            <a:off x="4471285" y="1692763"/>
            <a:ext cx="209880" cy="139320"/>
            <a:chOff x="4471285" y="1692763"/>
            <a:chExt cx="209880" cy="1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3326A525-F43D-4915-999C-7A667DD7F358}"/>
                    </a:ext>
                  </a:extLst>
                </p14:cNvPr>
                <p14:cNvContentPartPr/>
                <p14:nvPr/>
              </p14:nvContentPartPr>
              <p14:xfrm>
                <a:off x="4471285" y="1699963"/>
                <a:ext cx="47880" cy="12024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3326A525-F43D-4915-999C-7A667DD7F35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462285" y="1690963"/>
                  <a:ext cx="65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D7D8175B-2182-4482-A4F8-96370712A112}"/>
                    </a:ext>
                  </a:extLst>
                </p14:cNvPr>
                <p14:cNvContentPartPr/>
                <p14:nvPr/>
              </p14:nvContentPartPr>
              <p14:xfrm>
                <a:off x="4578205" y="1697083"/>
                <a:ext cx="55440" cy="1350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D7D8175B-2182-4482-A4F8-96370712A11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69565" y="1688443"/>
                  <a:ext cx="73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5E8ABA8C-6D34-417C-A22F-BA9F0363A6B6}"/>
                    </a:ext>
                  </a:extLst>
                </p14:cNvPr>
                <p14:cNvContentPartPr/>
                <p14:nvPr/>
              </p14:nvContentPartPr>
              <p14:xfrm>
                <a:off x="4572085" y="1692763"/>
                <a:ext cx="109080" cy="1116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5E8ABA8C-6D34-417C-A22F-BA9F0363A6B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63085" y="1683763"/>
                  <a:ext cx="12672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CF2F445-D98B-48E9-9636-5697CDD2BCEB}"/>
              </a:ext>
            </a:extLst>
          </p:cNvPr>
          <p:cNvGrpSpPr/>
          <p:nvPr/>
        </p:nvGrpSpPr>
        <p:grpSpPr>
          <a:xfrm>
            <a:off x="5019565" y="1616443"/>
            <a:ext cx="178920" cy="108000"/>
            <a:chOff x="5019565" y="1616443"/>
            <a:chExt cx="178920" cy="1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02EBADD3-F39C-43CF-A641-1207F41A92D6}"/>
                    </a:ext>
                  </a:extLst>
                </p14:cNvPr>
                <p14:cNvContentPartPr/>
                <p14:nvPr/>
              </p14:nvContentPartPr>
              <p14:xfrm>
                <a:off x="5019565" y="1618603"/>
                <a:ext cx="70920" cy="1047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02EBADD3-F39C-43CF-A641-1207F41A92D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010925" y="1609963"/>
                  <a:ext cx="88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27F14A36-EA50-4A1C-82CE-74248E2491B5}"/>
                    </a:ext>
                  </a:extLst>
                </p14:cNvPr>
                <p14:cNvContentPartPr/>
                <p14:nvPr/>
              </p14:nvContentPartPr>
              <p14:xfrm>
                <a:off x="5118205" y="1616443"/>
                <a:ext cx="80280" cy="1080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27F14A36-EA50-4A1C-82CE-74248E2491B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109565" y="1607803"/>
                  <a:ext cx="9792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29C4D8C-E7C2-48CF-BD43-76502F6A123A}"/>
              </a:ext>
            </a:extLst>
          </p:cNvPr>
          <p:cNvGrpSpPr/>
          <p:nvPr/>
        </p:nvGrpSpPr>
        <p:grpSpPr>
          <a:xfrm>
            <a:off x="5374885" y="1546243"/>
            <a:ext cx="152280" cy="152640"/>
            <a:chOff x="5374885" y="1546243"/>
            <a:chExt cx="15228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CF5497A9-0862-43A0-A506-973CE4EF58E2}"/>
                    </a:ext>
                  </a:extLst>
                </p14:cNvPr>
                <p14:cNvContentPartPr/>
                <p14:nvPr/>
              </p14:nvContentPartPr>
              <p14:xfrm>
                <a:off x="5431045" y="1546243"/>
                <a:ext cx="96120" cy="15012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CF5497A9-0862-43A0-A506-973CE4EF58E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22405" y="1537603"/>
                  <a:ext cx="113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E633E42E-6E18-45A1-9E20-174F96E81C30}"/>
                    </a:ext>
                  </a:extLst>
                </p14:cNvPr>
                <p14:cNvContentPartPr/>
                <p14:nvPr/>
              </p14:nvContentPartPr>
              <p14:xfrm>
                <a:off x="5374885" y="1553083"/>
                <a:ext cx="5040" cy="1458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E633E42E-6E18-45A1-9E20-174F96E81C3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66245" y="1544083"/>
                  <a:ext cx="2268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FD59760-E9A0-4CBD-8AD8-46339AD05860}"/>
              </a:ext>
            </a:extLst>
          </p:cNvPr>
          <p:cNvGrpSpPr/>
          <p:nvPr/>
        </p:nvGrpSpPr>
        <p:grpSpPr>
          <a:xfrm>
            <a:off x="6092005" y="1183723"/>
            <a:ext cx="391320" cy="230760"/>
            <a:chOff x="6092005" y="1183723"/>
            <a:chExt cx="391320" cy="23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2680EE8-8254-4F50-BBA0-F06CB97CF8E5}"/>
                    </a:ext>
                  </a:extLst>
                </p14:cNvPr>
                <p14:cNvContentPartPr/>
                <p14:nvPr/>
              </p14:nvContentPartPr>
              <p14:xfrm>
                <a:off x="6092005" y="1215043"/>
                <a:ext cx="74520" cy="9612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2680EE8-8254-4F50-BBA0-F06CB97CF8E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083365" y="1206043"/>
                  <a:ext cx="921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8DB85E77-9E09-4040-8508-86E1AD3F1201}"/>
                    </a:ext>
                  </a:extLst>
                </p14:cNvPr>
                <p14:cNvContentPartPr/>
                <p14:nvPr/>
              </p14:nvContentPartPr>
              <p14:xfrm>
                <a:off x="6188485" y="1183723"/>
                <a:ext cx="35280" cy="1202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8DB85E77-9E09-4040-8508-86E1AD3F120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79485" y="1175083"/>
                  <a:ext cx="52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9B9B45D0-D92D-4ED4-B06B-AE8A941FF8BB}"/>
                    </a:ext>
                  </a:extLst>
                </p14:cNvPr>
                <p14:cNvContentPartPr/>
                <p14:nvPr/>
              </p14:nvContentPartPr>
              <p14:xfrm>
                <a:off x="6126925" y="1321603"/>
                <a:ext cx="113040" cy="777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9B9B45D0-D92D-4ED4-B06B-AE8A941FF8B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17925" y="1312603"/>
                  <a:ext cx="130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C23F41AA-C2F4-4A41-9F27-7A354E419ED9}"/>
                    </a:ext>
                  </a:extLst>
                </p14:cNvPr>
                <p14:cNvContentPartPr/>
                <p14:nvPr/>
              </p14:nvContentPartPr>
              <p14:xfrm>
                <a:off x="6212965" y="1236283"/>
                <a:ext cx="126000" cy="9180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C23F41AA-C2F4-4A41-9F27-7A354E419ED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203965" y="1227643"/>
                  <a:ext cx="143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1850FC83-43CC-416D-8181-847BBE169D90}"/>
                    </a:ext>
                  </a:extLst>
                </p14:cNvPr>
                <p14:cNvContentPartPr/>
                <p14:nvPr/>
              </p14:nvContentPartPr>
              <p14:xfrm>
                <a:off x="6279205" y="1204963"/>
                <a:ext cx="128880" cy="1072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1850FC83-43CC-416D-8181-847BBE169D9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270205" y="1195963"/>
                  <a:ext cx="146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2F9664A8-CC07-4864-A7E2-CA2BFE4E3C74}"/>
                    </a:ext>
                  </a:extLst>
                </p14:cNvPr>
                <p14:cNvContentPartPr/>
                <p14:nvPr/>
              </p14:nvContentPartPr>
              <p14:xfrm>
                <a:off x="6395845" y="1201723"/>
                <a:ext cx="87480" cy="21276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2F9664A8-CC07-4864-A7E2-CA2BFE4E3C7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387205" y="1192723"/>
                  <a:ext cx="10512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09A9812-BCE0-4A2F-95F3-23AB4A6BC07C}"/>
              </a:ext>
            </a:extLst>
          </p:cNvPr>
          <p:cNvGrpSpPr/>
          <p:nvPr/>
        </p:nvGrpSpPr>
        <p:grpSpPr>
          <a:xfrm>
            <a:off x="412285" y="2402323"/>
            <a:ext cx="1310400" cy="307800"/>
            <a:chOff x="412285" y="2402323"/>
            <a:chExt cx="131040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A3293C17-7FFF-4B0C-B276-2E400BC815A5}"/>
                    </a:ext>
                  </a:extLst>
                </p14:cNvPr>
                <p14:cNvContentPartPr/>
                <p14:nvPr/>
              </p14:nvContentPartPr>
              <p14:xfrm>
                <a:off x="412285" y="2493403"/>
                <a:ext cx="83160" cy="19224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A3293C17-7FFF-4B0C-B276-2E400BC815A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03285" y="2484763"/>
                  <a:ext cx="1008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2BC0D678-2A32-4D82-A994-3A984E82E07F}"/>
                    </a:ext>
                  </a:extLst>
                </p14:cNvPr>
                <p14:cNvContentPartPr/>
                <p14:nvPr/>
              </p14:nvContentPartPr>
              <p14:xfrm>
                <a:off x="525325" y="2691043"/>
                <a:ext cx="12960" cy="1908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2BC0D678-2A32-4D82-A994-3A984E82E07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16325" y="2682043"/>
                  <a:ext cx="30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6ACACC2F-882C-46FD-A9A4-8216A64A8A13}"/>
                    </a:ext>
                  </a:extLst>
                </p14:cNvPr>
                <p14:cNvContentPartPr/>
                <p14:nvPr/>
              </p14:nvContentPartPr>
              <p14:xfrm>
                <a:off x="723685" y="2494483"/>
                <a:ext cx="56880" cy="6228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6ACACC2F-882C-46FD-A9A4-8216A64A8A1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4685" y="2485843"/>
                  <a:ext cx="745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9BB9EF73-E065-4D51-B35F-A4E478C6EDFD}"/>
                    </a:ext>
                  </a:extLst>
                </p14:cNvPr>
                <p14:cNvContentPartPr/>
                <p14:nvPr/>
              </p14:nvContentPartPr>
              <p14:xfrm>
                <a:off x="669685" y="2542003"/>
                <a:ext cx="143640" cy="8640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9BB9EF73-E065-4D51-B35F-A4E478C6EDF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1045" y="2533363"/>
                  <a:ext cx="161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9BE43AD5-8891-412E-A7D2-552909ECC709}"/>
                    </a:ext>
                  </a:extLst>
                </p14:cNvPr>
                <p14:cNvContentPartPr/>
                <p14:nvPr/>
              </p14:nvContentPartPr>
              <p14:xfrm>
                <a:off x="836725" y="2452003"/>
                <a:ext cx="84960" cy="6300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9BE43AD5-8891-412E-A7D2-552909ECC70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8085" y="2443003"/>
                  <a:ext cx="102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82A9CBDE-2D88-4676-A016-F7779F93F1D1}"/>
                    </a:ext>
                  </a:extLst>
                </p14:cNvPr>
                <p14:cNvContentPartPr/>
                <p14:nvPr/>
              </p14:nvContentPartPr>
              <p14:xfrm>
                <a:off x="805405" y="2529763"/>
                <a:ext cx="150840" cy="3528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82A9CBDE-2D88-4676-A016-F7779F93F1D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6405" y="2521123"/>
                  <a:ext cx="1684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8AF045BE-8590-4687-B95B-3CE32E73E632}"/>
                    </a:ext>
                  </a:extLst>
                </p14:cNvPr>
                <p14:cNvContentPartPr/>
                <p14:nvPr/>
              </p14:nvContentPartPr>
              <p14:xfrm>
                <a:off x="866605" y="2574763"/>
                <a:ext cx="62280" cy="9540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8AF045BE-8590-4687-B95B-3CE32E73E63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57605" y="2566123"/>
                  <a:ext cx="79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9C92C1EF-A6AC-4017-AB6F-5497ADDFEA2C}"/>
                    </a:ext>
                  </a:extLst>
                </p14:cNvPr>
                <p14:cNvContentPartPr/>
                <p14:nvPr/>
              </p14:nvContentPartPr>
              <p14:xfrm>
                <a:off x="939325" y="2455963"/>
                <a:ext cx="61560" cy="14292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9C92C1EF-A6AC-4017-AB6F-5497ADDFEA2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30685" y="2446963"/>
                  <a:ext cx="792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740F7DB9-9257-4744-8B57-6FAFE04454CD}"/>
                    </a:ext>
                  </a:extLst>
                </p14:cNvPr>
                <p14:cNvContentPartPr/>
                <p14:nvPr/>
              </p14:nvContentPartPr>
              <p14:xfrm>
                <a:off x="996205" y="2472163"/>
                <a:ext cx="59760" cy="12852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740F7DB9-9257-4744-8B57-6FAFE04454C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87205" y="2463163"/>
                  <a:ext cx="77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18E39E08-5BFE-4508-A274-5102C53281B2}"/>
                    </a:ext>
                  </a:extLst>
                </p14:cNvPr>
                <p14:cNvContentPartPr/>
                <p14:nvPr/>
              </p14:nvContentPartPr>
              <p14:xfrm>
                <a:off x="1051645" y="2424643"/>
                <a:ext cx="105840" cy="11484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18E39E08-5BFE-4508-A274-5102C53281B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43005" y="2415643"/>
                  <a:ext cx="1234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5AC0280C-36A2-4913-AD31-7C878283FAD6}"/>
                    </a:ext>
                  </a:extLst>
                </p14:cNvPr>
                <p14:cNvContentPartPr/>
                <p14:nvPr/>
              </p14:nvContentPartPr>
              <p14:xfrm>
                <a:off x="1152445" y="2425723"/>
                <a:ext cx="32400" cy="5004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5AC0280C-36A2-4913-AD31-7C878283FAD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43805" y="2416723"/>
                  <a:ext cx="50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1E2B3427-1D68-4220-83B0-48B2F48F2CE1}"/>
                    </a:ext>
                  </a:extLst>
                </p14:cNvPr>
                <p14:cNvContentPartPr/>
                <p14:nvPr/>
              </p14:nvContentPartPr>
              <p14:xfrm>
                <a:off x="1091245" y="2498083"/>
                <a:ext cx="152280" cy="11628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1E2B3427-1D68-4220-83B0-48B2F48F2CE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82605" y="2489083"/>
                  <a:ext cx="169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39A8E087-6D25-42FB-B8B1-1552862C1BA4}"/>
                    </a:ext>
                  </a:extLst>
                </p14:cNvPr>
                <p14:cNvContentPartPr/>
                <p14:nvPr/>
              </p14:nvContentPartPr>
              <p14:xfrm>
                <a:off x="1367365" y="2403763"/>
                <a:ext cx="74880" cy="9540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39A8E087-6D25-42FB-B8B1-1552862C1B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358725" y="2395123"/>
                  <a:ext cx="92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F2A6E705-18BC-4B63-851E-E7C9EC43F498}"/>
                    </a:ext>
                  </a:extLst>
                </p14:cNvPr>
                <p14:cNvContentPartPr/>
                <p14:nvPr/>
              </p14:nvContentPartPr>
              <p14:xfrm>
                <a:off x="1422445" y="2446963"/>
                <a:ext cx="28800" cy="5544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F2A6E705-18BC-4B63-851E-E7C9EC43F49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413445" y="2437963"/>
                  <a:ext cx="46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E505DE6A-917B-4920-A6C0-36A2F3C0918A}"/>
                    </a:ext>
                  </a:extLst>
                </p14:cNvPr>
                <p14:cNvContentPartPr/>
                <p14:nvPr/>
              </p14:nvContentPartPr>
              <p14:xfrm>
                <a:off x="1431085" y="2420683"/>
                <a:ext cx="77400" cy="8532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E505DE6A-917B-4920-A6C0-36A2F3C0918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422085" y="2411683"/>
                  <a:ext cx="95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20C6584B-B76E-46FC-AC5B-9D975A304F25}"/>
                    </a:ext>
                  </a:extLst>
                </p14:cNvPr>
                <p14:cNvContentPartPr/>
                <p14:nvPr/>
              </p14:nvContentPartPr>
              <p14:xfrm>
                <a:off x="1426765" y="2523283"/>
                <a:ext cx="77760" cy="7200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20C6584B-B76E-46FC-AC5B-9D975A304F2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418125" y="2514283"/>
                  <a:ext cx="95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39E2F83-9BA7-498E-B48D-8A95659D091A}"/>
                    </a:ext>
                  </a:extLst>
                </p14:cNvPr>
                <p14:cNvContentPartPr/>
                <p14:nvPr/>
              </p14:nvContentPartPr>
              <p14:xfrm>
                <a:off x="1520725" y="2402323"/>
                <a:ext cx="122400" cy="10836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39E2F83-9BA7-498E-B48D-8A95659D091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512085" y="2393683"/>
                  <a:ext cx="140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582D0CA2-F66F-4F0E-B43F-E20ECCBF40AC}"/>
                    </a:ext>
                  </a:extLst>
                </p14:cNvPr>
                <p14:cNvContentPartPr/>
                <p14:nvPr/>
              </p14:nvContentPartPr>
              <p14:xfrm>
                <a:off x="1589125" y="2434003"/>
                <a:ext cx="133560" cy="10584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582D0CA2-F66F-4F0E-B43F-E20ECCBF40A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580485" y="2425363"/>
                  <a:ext cx="15120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732CFDA-F6A6-4C14-BC4A-F4A0247F52B9}"/>
              </a:ext>
            </a:extLst>
          </p:cNvPr>
          <p:cNvGrpSpPr/>
          <p:nvPr/>
        </p:nvGrpSpPr>
        <p:grpSpPr>
          <a:xfrm>
            <a:off x="315085" y="2952403"/>
            <a:ext cx="161640" cy="95760"/>
            <a:chOff x="315085" y="2952403"/>
            <a:chExt cx="161640" cy="9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9C98DF22-16BE-4360-93AA-A8890D3D589B}"/>
                    </a:ext>
                  </a:extLst>
                </p14:cNvPr>
                <p14:cNvContentPartPr/>
                <p14:nvPr/>
              </p14:nvContentPartPr>
              <p14:xfrm>
                <a:off x="315085" y="3006403"/>
                <a:ext cx="161640" cy="234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9C98DF22-16BE-4360-93AA-A8890D3D589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06445" y="2997763"/>
                  <a:ext cx="179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265EAE8A-E730-47A5-9BDA-604D7A210DA8}"/>
                    </a:ext>
                  </a:extLst>
                </p14:cNvPr>
                <p14:cNvContentPartPr/>
                <p14:nvPr/>
              </p14:nvContentPartPr>
              <p14:xfrm>
                <a:off x="434245" y="2952403"/>
                <a:ext cx="35640" cy="9576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265EAE8A-E730-47A5-9BDA-604D7A210DA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5245" y="2943763"/>
                  <a:ext cx="5328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0FC6098D-53D9-4595-8936-B7B5D4130EBA}"/>
              </a:ext>
            </a:extLst>
          </p:cNvPr>
          <p:cNvGrpSpPr/>
          <p:nvPr/>
        </p:nvGrpSpPr>
        <p:grpSpPr>
          <a:xfrm>
            <a:off x="668965" y="2998123"/>
            <a:ext cx="209880" cy="122400"/>
            <a:chOff x="668965" y="2998123"/>
            <a:chExt cx="209880" cy="12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7438E617-0872-4B9E-84B3-18B20C839760}"/>
                    </a:ext>
                  </a:extLst>
                </p14:cNvPr>
                <p14:cNvContentPartPr/>
                <p14:nvPr/>
              </p14:nvContentPartPr>
              <p14:xfrm>
                <a:off x="668965" y="3006043"/>
                <a:ext cx="81360" cy="11448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7438E617-0872-4B9E-84B3-18B20C83976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0325" y="2997043"/>
                  <a:ext cx="99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7748D3D7-E281-48D4-9235-1157A1B393FE}"/>
                    </a:ext>
                  </a:extLst>
                </p14:cNvPr>
                <p14:cNvContentPartPr/>
                <p14:nvPr/>
              </p14:nvContentPartPr>
              <p14:xfrm>
                <a:off x="781645" y="2998123"/>
                <a:ext cx="97200" cy="10944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7748D3D7-E281-48D4-9235-1157A1B393F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3005" y="2989483"/>
                  <a:ext cx="11484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0184D4BA-D326-4411-A53F-867C4A86CD1A}"/>
              </a:ext>
            </a:extLst>
          </p:cNvPr>
          <p:cNvGrpSpPr/>
          <p:nvPr/>
        </p:nvGrpSpPr>
        <p:grpSpPr>
          <a:xfrm>
            <a:off x="1102405" y="2947723"/>
            <a:ext cx="210600" cy="147600"/>
            <a:chOff x="1102405" y="2947723"/>
            <a:chExt cx="210600" cy="14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6F90CD67-6A09-4E50-88F9-E8733CB5280B}"/>
                    </a:ext>
                  </a:extLst>
                </p14:cNvPr>
                <p14:cNvContentPartPr/>
                <p14:nvPr/>
              </p14:nvContentPartPr>
              <p14:xfrm>
                <a:off x="1102405" y="2947723"/>
                <a:ext cx="71280" cy="13464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6F90CD67-6A09-4E50-88F9-E8733CB5280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3405" y="2938723"/>
                  <a:ext cx="88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643B6A50-D402-491D-9BF9-6BABC6282B0A}"/>
                    </a:ext>
                  </a:extLst>
                </p14:cNvPr>
                <p14:cNvContentPartPr/>
                <p14:nvPr/>
              </p14:nvContentPartPr>
              <p14:xfrm>
                <a:off x="1208965" y="2947723"/>
                <a:ext cx="52200" cy="14760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643B6A50-D402-491D-9BF9-6BABC6282B0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99965" y="2938723"/>
                  <a:ext cx="69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90538AFB-5134-4540-B2C7-478740A59132}"/>
                    </a:ext>
                  </a:extLst>
                </p14:cNvPr>
                <p14:cNvContentPartPr/>
                <p14:nvPr/>
              </p14:nvContentPartPr>
              <p14:xfrm>
                <a:off x="1207165" y="2958883"/>
                <a:ext cx="105840" cy="3060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90538AFB-5134-4540-B2C7-478740A5913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98525" y="2949883"/>
                  <a:ext cx="12348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924DA918-1182-43CA-82F8-74C52F362616}"/>
              </a:ext>
            </a:extLst>
          </p:cNvPr>
          <p:cNvGrpSpPr/>
          <p:nvPr/>
        </p:nvGrpSpPr>
        <p:grpSpPr>
          <a:xfrm>
            <a:off x="1530085" y="2910643"/>
            <a:ext cx="193320" cy="141120"/>
            <a:chOff x="1530085" y="2910643"/>
            <a:chExt cx="19332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C4F79D29-18DD-46E2-8E33-B60E05A26DDC}"/>
                    </a:ext>
                  </a:extLst>
                </p14:cNvPr>
                <p14:cNvContentPartPr/>
                <p14:nvPr/>
              </p14:nvContentPartPr>
              <p14:xfrm>
                <a:off x="1530085" y="2938003"/>
                <a:ext cx="67680" cy="11376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C4F79D29-18DD-46E2-8E33-B60E05A26DD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521085" y="2929363"/>
                  <a:ext cx="85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8CC4382B-2DAA-4BB2-973A-60B7B7ED5D98}"/>
                    </a:ext>
                  </a:extLst>
                </p14:cNvPr>
                <p14:cNvContentPartPr/>
                <p14:nvPr/>
              </p14:nvContentPartPr>
              <p14:xfrm>
                <a:off x="1615405" y="2910643"/>
                <a:ext cx="108000" cy="14112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8CC4382B-2DAA-4BB2-973A-60B7B7ED5D9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606765" y="2902003"/>
                  <a:ext cx="12564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72D919B3-9DFA-4AF9-A2A1-7FCFD6778ABE}"/>
              </a:ext>
            </a:extLst>
          </p:cNvPr>
          <p:cNvGrpSpPr/>
          <p:nvPr/>
        </p:nvGrpSpPr>
        <p:grpSpPr>
          <a:xfrm>
            <a:off x="1874605" y="2878243"/>
            <a:ext cx="243360" cy="153000"/>
            <a:chOff x="1874605" y="2878243"/>
            <a:chExt cx="24336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44E0C93F-BDD1-4B7F-B5D9-BFF7F29C6AE1}"/>
                    </a:ext>
                  </a:extLst>
                </p14:cNvPr>
                <p14:cNvContentPartPr/>
                <p14:nvPr/>
              </p14:nvContentPartPr>
              <p14:xfrm>
                <a:off x="1874605" y="2897323"/>
                <a:ext cx="107280" cy="13392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44E0C93F-BDD1-4B7F-B5D9-BFF7F29C6AE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865965" y="2888683"/>
                  <a:ext cx="124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EF9B3762-C0F8-4F63-92FB-EB2C03B29759}"/>
                    </a:ext>
                  </a:extLst>
                </p14:cNvPr>
                <p14:cNvContentPartPr/>
                <p14:nvPr/>
              </p14:nvContentPartPr>
              <p14:xfrm>
                <a:off x="2025445" y="2878243"/>
                <a:ext cx="92520" cy="12312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EF9B3762-C0F8-4F63-92FB-EB2C03B2975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016805" y="2869243"/>
                  <a:ext cx="11016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88751E8-3C94-4830-807D-D324C5734EFB}"/>
              </a:ext>
            </a:extLst>
          </p:cNvPr>
          <p:cNvGrpSpPr/>
          <p:nvPr/>
        </p:nvGrpSpPr>
        <p:grpSpPr>
          <a:xfrm>
            <a:off x="253885" y="3697243"/>
            <a:ext cx="157680" cy="167760"/>
            <a:chOff x="253885" y="3697243"/>
            <a:chExt cx="15768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CCBEB4D-5EB2-460D-906E-6AA7B01E8CCE}"/>
                    </a:ext>
                  </a:extLst>
                </p14:cNvPr>
                <p14:cNvContentPartPr/>
                <p14:nvPr/>
              </p14:nvContentPartPr>
              <p14:xfrm>
                <a:off x="253885" y="3697243"/>
                <a:ext cx="117720" cy="16380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CCBEB4D-5EB2-460D-906E-6AA7B01E8CC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44885" y="3688603"/>
                  <a:ext cx="135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2F66A815-DCFD-4475-B3B7-7273064915FD}"/>
                    </a:ext>
                  </a:extLst>
                </p14:cNvPr>
                <p14:cNvContentPartPr/>
                <p14:nvPr/>
              </p14:nvContentPartPr>
              <p14:xfrm>
                <a:off x="397885" y="3859963"/>
                <a:ext cx="13680" cy="504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2F66A815-DCFD-4475-B3B7-7273064915F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89245" y="3850963"/>
                  <a:ext cx="3132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2D9D24CD-DFCD-422B-9C1E-D36D51772C57}"/>
              </a:ext>
            </a:extLst>
          </p:cNvPr>
          <p:cNvGrpSpPr/>
          <p:nvPr/>
        </p:nvGrpSpPr>
        <p:grpSpPr>
          <a:xfrm>
            <a:off x="1960285" y="3059683"/>
            <a:ext cx="320040" cy="245160"/>
            <a:chOff x="1960285" y="3059683"/>
            <a:chExt cx="320040" cy="24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46D4085B-65C8-426C-A8F1-2AD674FA9E55}"/>
                    </a:ext>
                  </a:extLst>
                </p14:cNvPr>
                <p14:cNvContentPartPr/>
                <p14:nvPr/>
              </p14:nvContentPartPr>
              <p14:xfrm>
                <a:off x="1960285" y="3133483"/>
                <a:ext cx="62640" cy="10116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46D4085B-65C8-426C-A8F1-2AD674FA9E5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51645" y="3124843"/>
                  <a:ext cx="80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28655B81-8014-4353-8BDC-89BB35EA78CA}"/>
                    </a:ext>
                  </a:extLst>
                </p14:cNvPr>
                <p14:cNvContentPartPr/>
                <p14:nvPr/>
              </p14:nvContentPartPr>
              <p14:xfrm>
                <a:off x="2031205" y="3160843"/>
                <a:ext cx="5400" cy="72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28655B81-8014-4353-8BDC-89BB35EA78C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022565" y="3152203"/>
                  <a:ext cx="230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27DDD77E-7015-4F0B-A2E4-D6B069288BAC}"/>
                    </a:ext>
                  </a:extLst>
                </p14:cNvPr>
                <p14:cNvContentPartPr/>
                <p14:nvPr/>
              </p14:nvContentPartPr>
              <p14:xfrm>
                <a:off x="2033005" y="3080563"/>
                <a:ext cx="43200" cy="14040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27DDD77E-7015-4F0B-A2E4-D6B069288BA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024365" y="3071563"/>
                  <a:ext cx="60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73CB6151-6259-4E02-858C-E577C303F3DE}"/>
                    </a:ext>
                  </a:extLst>
                </p14:cNvPr>
                <p14:cNvContentPartPr/>
                <p14:nvPr/>
              </p14:nvContentPartPr>
              <p14:xfrm>
                <a:off x="2036605" y="3119803"/>
                <a:ext cx="117720" cy="18504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73CB6151-6259-4E02-858C-E577C303F3D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027965" y="3111163"/>
                  <a:ext cx="1353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0F14A9C0-995D-4D9C-A9C0-67D41A8ED55A}"/>
                    </a:ext>
                  </a:extLst>
                </p14:cNvPr>
                <p14:cNvContentPartPr/>
                <p14:nvPr/>
              </p14:nvContentPartPr>
              <p14:xfrm>
                <a:off x="2134885" y="3100723"/>
                <a:ext cx="48960" cy="11772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0F14A9C0-995D-4D9C-A9C0-67D41A8ED55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125885" y="3092083"/>
                  <a:ext cx="66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4E1FFC32-2225-40C0-A6C7-0CBC3F2B7E4C}"/>
                    </a:ext>
                  </a:extLst>
                </p14:cNvPr>
                <p14:cNvContentPartPr/>
                <p14:nvPr/>
              </p14:nvContentPartPr>
              <p14:xfrm>
                <a:off x="2224885" y="3059683"/>
                <a:ext cx="51840" cy="14004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4E1FFC32-2225-40C0-A6C7-0CBC3F2B7E4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15885" y="3050683"/>
                  <a:ext cx="69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D53BD111-21CE-4B46-83E3-7DFC162710E2}"/>
                    </a:ext>
                  </a:extLst>
                </p14:cNvPr>
                <p14:cNvContentPartPr/>
                <p14:nvPr/>
              </p14:nvContentPartPr>
              <p14:xfrm>
                <a:off x="2170165" y="3097123"/>
                <a:ext cx="110160" cy="2340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D53BD111-21CE-4B46-83E3-7DFC162710E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161165" y="3088123"/>
                  <a:ext cx="12780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DBCA9BD1-95DF-49D0-8BF4-E401B112E8BD}"/>
              </a:ext>
            </a:extLst>
          </p:cNvPr>
          <p:cNvGrpSpPr/>
          <p:nvPr/>
        </p:nvGrpSpPr>
        <p:grpSpPr>
          <a:xfrm>
            <a:off x="563485" y="3187123"/>
            <a:ext cx="334080" cy="190080"/>
            <a:chOff x="563485" y="3187123"/>
            <a:chExt cx="334080" cy="1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87D0F32D-DAD2-4EFB-A7DE-9E2A3428939C}"/>
                    </a:ext>
                  </a:extLst>
                </p14:cNvPr>
                <p14:cNvContentPartPr/>
                <p14:nvPr/>
              </p14:nvContentPartPr>
              <p14:xfrm>
                <a:off x="563485" y="3227803"/>
                <a:ext cx="70200" cy="11520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87D0F32D-DAD2-4EFB-A7DE-9E2A3428939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54845" y="3218803"/>
                  <a:ext cx="87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B53D32AA-87A9-4EBB-8D60-7FC3127BCF5B}"/>
                    </a:ext>
                  </a:extLst>
                </p14:cNvPr>
                <p14:cNvContentPartPr/>
                <p14:nvPr/>
              </p14:nvContentPartPr>
              <p14:xfrm>
                <a:off x="634045" y="3240763"/>
                <a:ext cx="80640" cy="11556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B53D32AA-87A9-4EBB-8D60-7FC3127BCF5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25405" y="3231763"/>
                  <a:ext cx="98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BAE31192-96E2-4E96-914B-F3C637E6888D}"/>
                    </a:ext>
                  </a:extLst>
                </p14:cNvPr>
                <p14:cNvContentPartPr/>
                <p14:nvPr/>
              </p14:nvContentPartPr>
              <p14:xfrm>
                <a:off x="713965" y="3187123"/>
                <a:ext cx="94320" cy="19008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BAE31192-96E2-4E96-914B-F3C637E6888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05325" y="3178123"/>
                  <a:ext cx="111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48FC8A98-A29C-431C-81CF-5B8DD2C44802}"/>
                    </a:ext>
                  </a:extLst>
                </p14:cNvPr>
                <p14:cNvContentPartPr/>
                <p14:nvPr/>
              </p14:nvContentPartPr>
              <p14:xfrm>
                <a:off x="688765" y="3208363"/>
                <a:ext cx="179280" cy="16236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48FC8A98-A29C-431C-81CF-5B8DD2C4480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79765" y="3199723"/>
                  <a:ext cx="196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E0D438F8-5635-4237-8389-940E460DA241}"/>
                    </a:ext>
                  </a:extLst>
                </p14:cNvPr>
                <p14:cNvContentPartPr/>
                <p14:nvPr/>
              </p14:nvContentPartPr>
              <p14:xfrm>
                <a:off x="766525" y="3255163"/>
                <a:ext cx="131040" cy="3744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E0D438F8-5635-4237-8389-940E460DA24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57885" y="3246163"/>
                  <a:ext cx="14868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3E025B54-0790-4FA2-99C8-ED6603B84EC1}"/>
              </a:ext>
            </a:extLst>
          </p:cNvPr>
          <p:cNvGrpSpPr/>
          <p:nvPr/>
        </p:nvGrpSpPr>
        <p:grpSpPr>
          <a:xfrm>
            <a:off x="634405" y="3548923"/>
            <a:ext cx="1667160" cy="276840"/>
            <a:chOff x="634405" y="3548923"/>
            <a:chExt cx="166716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490B6205-F565-4753-8C27-21B36FCCADC1}"/>
                    </a:ext>
                  </a:extLst>
                </p14:cNvPr>
                <p14:cNvContentPartPr/>
                <p14:nvPr/>
              </p14:nvContentPartPr>
              <p14:xfrm>
                <a:off x="634405" y="3713803"/>
                <a:ext cx="132840" cy="11196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490B6205-F565-4753-8C27-21B36FCCADC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25765" y="3705163"/>
                  <a:ext cx="1504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0C1F01D1-6CCD-4984-8A62-04B7DE90DC5D}"/>
                    </a:ext>
                  </a:extLst>
                </p14:cNvPr>
                <p14:cNvContentPartPr/>
                <p14:nvPr/>
              </p14:nvContentPartPr>
              <p14:xfrm>
                <a:off x="792445" y="3646483"/>
                <a:ext cx="43560" cy="15984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0C1F01D1-6CCD-4984-8A62-04B7DE90DC5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83445" y="3637483"/>
                  <a:ext cx="61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75A7F67E-B465-4D0C-A22D-F42504D35738}"/>
                    </a:ext>
                  </a:extLst>
                </p14:cNvPr>
                <p14:cNvContentPartPr/>
                <p14:nvPr/>
              </p14:nvContentPartPr>
              <p14:xfrm>
                <a:off x="830965" y="3644683"/>
                <a:ext cx="86040" cy="17784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75A7F67E-B465-4D0C-A22D-F42504D3573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22325" y="3635683"/>
                  <a:ext cx="1036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D7BA2AF7-F315-44A6-9A4D-8140325B91B5}"/>
                    </a:ext>
                  </a:extLst>
                </p14:cNvPr>
                <p14:cNvContentPartPr/>
                <p14:nvPr/>
              </p14:nvContentPartPr>
              <p14:xfrm>
                <a:off x="1014565" y="3704803"/>
                <a:ext cx="81360" cy="504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D7BA2AF7-F315-44A6-9A4D-8140325B91B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05565" y="3695803"/>
                  <a:ext cx="99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73183916-35F9-4906-968D-04E061CCE07B}"/>
                    </a:ext>
                  </a:extLst>
                </p14:cNvPr>
                <p14:cNvContentPartPr/>
                <p14:nvPr/>
              </p14:nvContentPartPr>
              <p14:xfrm>
                <a:off x="1048405" y="3732523"/>
                <a:ext cx="49680" cy="1656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73183916-35F9-4906-968D-04E061CCE07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39765" y="3723883"/>
                  <a:ext cx="67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3EDC34C0-5787-4BE8-A56C-C3A39A7AD992}"/>
                    </a:ext>
                  </a:extLst>
                </p14:cNvPr>
                <p14:cNvContentPartPr/>
                <p14:nvPr/>
              </p14:nvContentPartPr>
              <p14:xfrm>
                <a:off x="1288525" y="3633883"/>
                <a:ext cx="65880" cy="11988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3EDC34C0-5787-4BE8-A56C-C3A39A7AD99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279885" y="3625243"/>
                  <a:ext cx="83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B22F46A9-66F7-4A49-AC10-E66BD8999296}"/>
                    </a:ext>
                  </a:extLst>
                </p14:cNvPr>
                <p14:cNvContentPartPr/>
                <p14:nvPr/>
              </p14:nvContentPartPr>
              <p14:xfrm>
                <a:off x="1374205" y="3625603"/>
                <a:ext cx="234360" cy="11484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B22F46A9-66F7-4A49-AC10-E66BD899929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365205" y="3616963"/>
                  <a:ext cx="2520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362B9B95-F7F7-4213-888F-00D736AE0865}"/>
                    </a:ext>
                  </a:extLst>
                </p14:cNvPr>
                <p14:cNvContentPartPr/>
                <p14:nvPr/>
              </p14:nvContentPartPr>
              <p14:xfrm>
                <a:off x="1555285" y="3625243"/>
                <a:ext cx="27720" cy="10368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362B9B95-F7F7-4213-888F-00D736AE086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546285" y="3616603"/>
                  <a:ext cx="45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F3DCF45E-6666-4EA7-A737-A526EF983A41}"/>
                    </a:ext>
                  </a:extLst>
                </p14:cNvPr>
                <p14:cNvContentPartPr/>
                <p14:nvPr/>
              </p14:nvContentPartPr>
              <p14:xfrm>
                <a:off x="1629805" y="3592123"/>
                <a:ext cx="109800" cy="11916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F3DCF45E-6666-4EA7-A737-A526EF983A4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620805" y="3583123"/>
                  <a:ext cx="127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1707E6F1-75B4-4929-8857-4CEED1BCEFA3}"/>
                    </a:ext>
                  </a:extLst>
                </p14:cNvPr>
                <p14:cNvContentPartPr/>
                <p14:nvPr/>
              </p14:nvContentPartPr>
              <p14:xfrm>
                <a:off x="1752925" y="3612283"/>
                <a:ext cx="76320" cy="6912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1707E6F1-75B4-4929-8857-4CEED1BCEFA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744285" y="3603283"/>
                  <a:ext cx="939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52246AE0-7EEB-4357-96B6-FA73BA9B54D5}"/>
                    </a:ext>
                  </a:extLst>
                </p14:cNvPr>
                <p14:cNvContentPartPr/>
                <p14:nvPr/>
              </p14:nvContentPartPr>
              <p14:xfrm>
                <a:off x="1883965" y="3548923"/>
                <a:ext cx="36360" cy="16740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52246AE0-7EEB-4357-96B6-FA73BA9B54D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874965" y="3539923"/>
                  <a:ext cx="54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9220D714-33BF-415D-A502-34F46B8A93A2}"/>
                    </a:ext>
                  </a:extLst>
                </p14:cNvPr>
                <p14:cNvContentPartPr/>
                <p14:nvPr/>
              </p14:nvContentPartPr>
              <p14:xfrm>
                <a:off x="1180165" y="3575563"/>
                <a:ext cx="81000" cy="17820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9220D714-33BF-415D-A502-34F46B8A93A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71525" y="3566923"/>
                  <a:ext cx="98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E3054FE8-AA64-4871-9A08-4B62C9F803FD}"/>
                    </a:ext>
                  </a:extLst>
                </p14:cNvPr>
                <p14:cNvContentPartPr/>
                <p14:nvPr/>
              </p14:nvContentPartPr>
              <p14:xfrm>
                <a:off x="1968565" y="3569443"/>
                <a:ext cx="115920" cy="17820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E3054FE8-AA64-4871-9A08-4B62C9F803F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959925" y="3560803"/>
                  <a:ext cx="133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7F1FEFE9-A0C9-4C32-A2D9-FBB022AF1A8A}"/>
                    </a:ext>
                  </a:extLst>
                </p14:cNvPr>
                <p14:cNvContentPartPr/>
                <p14:nvPr/>
              </p14:nvContentPartPr>
              <p14:xfrm>
                <a:off x="2143165" y="3577363"/>
                <a:ext cx="158400" cy="10764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7F1FEFE9-A0C9-4C32-A2D9-FBB022AF1A8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134165" y="3568363"/>
                  <a:ext cx="17604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DDD89B14-243D-43B0-9FC8-2FA6757C05E1}"/>
              </a:ext>
            </a:extLst>
          </p:cNvPr>
          <p:cNvGrpSpPr/>
          <p:nvPr/>
        </p:nvGrpSpPr>
        <p:grpSpPr>
          <a:xfrm>
            <a:off x="1041205" y="3975883"/>
            <a:ext cx="399600" cy="161280"/>
            <a:chOff x="1041205" y="3975883"/>
            <a:chExt cx="39960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B6D1F696-96D4-4C00-8D88-7A4E7FED0C28}"/>
                    </a:ext>
                  </a:extLst>
                </p14:cNvPr>
                <p14:cNvContentPartPr/>
                <p14:nvPr/>
              </p14:nvContentPartPr>
              <p14:xfrm>
                <a:off x="1041205" y="4041043"/>
                <a:ext cx="73440" cy="936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B6D1F696-96D4-4C00-8D88-7A4E7FED0C2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32205" y="4032403"/>
                  <a:ext cx="910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D103BD39-849A-43F6-9560-90003BF06564}"/>
                    </a:ext>
                  </a:extLst>
                </p14:cNvPr>
                <p14:cNvContentPartPr/>
                <p14:nvPr/>
              </p14:nvContentPartPr>
              <p14:xfrm>
                <a:off x="1046605" y="4081003"/>
                <a:ext cx="52200" cy="540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D103BD39-849A-43F6-9560-90003BF0656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37605" y="4072363"/>
                  <a:ext cx="69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93B903C9-6542-450C-AFDB-52F994566F77}"/>
                    </a:ext>
                  </a:extLst>
                </p14:cNvPr>
                <p14:cNvContentPartPr/>
                <p14:nvPr/>
              </p14:nvContentPartPr>
              <p14:xfrm>
                <a:off x="1207525" y="3987043"/>
                <a:ext cx="88920" cy="13500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93B903C9-6542-450C-AFDB-52F994566F7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98525" y="3978043"/>
                  <a:ext cx="106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D5CE4C77-A475-4601-8673-30F77712ADA2}"/>
                    </a:ext>
                  </a:extLst>
                </p14:cNvPr>
                <p14:cNvContentPartPr/>
                <p14:nvPr/>
              </p14:nvContentPartPr>
              <p14:xfrm>
                <a:off x="1305445" y="3975883"/>
                <a:ext cx="84240" cy="16128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D5CE4C77-A475-4601-8673-30F77712ADA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296445" y="3967243"/>
                  <a:ext cx="101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764D5578-1AC4-485D-8D4A-292CDE09C15A}"/>
                    </a:ext>
                  </a:extLst>
                </p14:cNvPr>
                <p14:cNvContentPartPr/>
                <p14:nvPr/>
              </p14:nvContentPartPr>
              <p14:xfrm>
                <a:off x="1318045" y="4014403"/>
                <a:ext cx="122760" cy="2340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764D5578-1AC4-485D-8D4A-292CDE09C15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309405" y="4005403"/>
                  <a:ext cx="14040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97FB0FE2-8DB1-4A89-B546-8B7B0BB63D18}"/>
                  </a:ext>
                </a:extLst>
              </p14:cNvPr>
              <p14:cNvContentPartPr/>
              <p14:nvPr/>
            </p14:nvContentPartPr>
            <p14:xfrm>
              <a:off x="1460965" y="4169923"/>
              <a:ext cx="49320" cy="55440"/>
            </p14:xfrm>
          </p:contentPart>
        </mc:Choice>
        <mc:Fallback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97FB0FE2-8DB1-4A89-B546-8B7B0BB63D18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452325" y="4160923"/>
                <a:ext cx="6696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AD8209EC-38B3-4711-B733-EF097CD72CDE}"/>
              </a:ext>
            </a:extLst>
          </p:cNvPr>
          <p:cNvGrpSpPr/>
          <p:nvPr/>
        </p:nvGrpSpPr>
        <p:grpSpPr>
          <a:xfrm>
            <a:off x="557005" y="4326523"/>
            <a:ext cx="687960" cy="194400"/>
            <a:chOff x="557005" y="4326523"/>
            <a:chExt cx="68796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0F6BE6D7-C895-402B-9038-FF31BDDA8ED7}"/>
                    </a:ext>
                  </a:extLst>
                </p14:cNvPr>
                <p14:cNvContentPartPr/>
                <p14:nvPr/>
              </p14:nvContentPartPr>
              <p14:xfrm>
                <a:off x="557005" y="4380523"/>
                <a:ext cx="105120" cy="14040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0F6BE6D7-C895-402B-9038-FF31BDDA8ED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48005" y="4371523"/>
                  <a:ext cx="122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225AB5CA-A588-41B9-BF49-46E0CFBE48DD}"/>
                    </a:ext>
                  </a:extLst>
                </p14:cNvPr>
                <p14:cNvContentPartPr/>
                <p14:nvPr/>
              </p14:nvContentPartPr>
              <p14:xfrm>
                <a:off x="698125" y="4398523"/>
                <a:ext cx="80640" cy="9396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225AB5CA-A588-41B9-BF49-46E0CFBE48D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89485" y="4389883"/>
                  <a:ext cx="98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C4C80072-E8E0-4935-9D32-BE2512BEEDFF}"/>
                    </a:ext>
                  </a:extLst>
                </p14:cNvPr>
                <p14:cNvContentPartPr/>
                <p14:nvPr/>
              </p14:nvContentPartPr>
              <p14:xfrm>
                <a:off x="766165" y="4326523"/>
                <a:ext cx="104760" cy="15840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C4C80072-E8E0-4935-9D32-BE2512BEEDF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57525" y="4317883"/>
                  <a:ext cx="122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691EF107-1C63-46E5-9030-3C146AEF00EB}"/>
                    </a:ext>
                  </a:extLst>
                </p14:cNvPr>
                <p14:cNvContentPartPr/>
                <p14:nvPr/>
              </p14:nvContentPartPr>
              <p14:xfrm>
                <a:off x="944365" y="4405723"/>
                <a:ext cx="57240" cy="720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691EF107-1C63-46E5-9030-3C146AEF00E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35725" y="4397083"/>
                  <a:ext cx="74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FAD8B1AD-B019-4FBF-93A6-AF6B43DDDE77}"/>
                    </a:ext>
                  </a:extLst>
                </p14:cNvPr>
                <p14:cNvContentPartPr/>
                <p14:nvPr/>
              </p14:nvContentPartPr>
              <p14:xfrm>
                <a:off x="940765" y="4441363"/>
                <a:ext cx="63000" cy="1620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FAD8B1AD-B019-4FBF-93A6-AF6B43DDDE7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31765" y="4432363"/>
                  <a:ext cx="806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40C4B412-B4FB-4A92-AECB-8F35CD2D8F88}"/>
                    </a:ext>
                  </a:extLst>
                </p14:cNvPr>
                <p14:cNvContentPartPr/>
                <p14:nvPr/>
              </p14:nvContentPartPr>
              <p14:xfrm>
                <a:off x="1115725" y="4338763"/>
                <a:ext cx="129240" cy="15264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40C4B412-B4FB-4A92-AECB-8F35CD2D8F8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06725" y="4330123"/>
                  <a:ext cx="14688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911FF87-D982-4C81-B9F4-1AF9619085C5}"/>
              </a:ext>
            </a:extLst>
          </p:cNvPr>
          <p:cNvGrpSpPr/>
          <p:nvPr/>
        </p:nvGrpSpPr>
        <p:grpSpPr>
          <a:xfrm>
            <a:off x="3160165" y="2324203"/>
            <a:ext cx="189000" cy="171360"/>
            <a:chOff x="3160165" y="2324203"/>
            <a:chExt cx="18900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7E2E7D45-FD24-456D-BEE2-2965C9602938}"/>
                    </a:ext>
                  </a:extLst>
                </p14:cNvPr>
                <p14:cNvContentPartPr/>
                <p14:nvPr/>
              </p14:nvContentPartPr>
              <p14:xfrm>
                <a:off x="3160165" y="2324203"/>
                <a:ext cx="122400" cy="15264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7E2E7D45-FD24-456D-BEE2-2965C960293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151525" y="2315203"/>
                  <a:ext cx="140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73A63BD9-D7D7-48B4-A156-188DC3779CC0}"/>
                    </a:ext>
                  </a:extLst>
                </p14:cNvPr>
                <p14:cNvContentPartPr/>
                <p14:nvPr/>
              </p14:nvContentPartPr>
              <p14:xfrm>
                <a:off x="3318565" y="2482603"/>
                <a:ext cx="30600" cy="1296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73A63BD9-D7D7-48B4-A156-188DC3779CC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309925" y="2473963"/>
                  <a:ext cx="482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2216637A-0A40-4745-A270-83FA4E544F0A}"/>
              </a:ext>
            </a:extLst>
          </p:cNvPr>
          <p:cNvGrpSpPr/>
          <p:nvPr/>
        </p:nvGrpSpPr>
        <p:grpSpPr>
          <a:xfrm>
            <a:off x="3564805" y="2244643"/>
            <a:ext cx="703440" cy="243000"/>
            <a:chOff x="3564805" y="2244643"/>
            <a:chExt cx="70344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91060390-EED4-4667-B6AB-DECDD31319D2}"/>
                    </a:ext>
                  </a:extLst>
                </p14:cNvPr>
                <p14:cNvContentPartPr/>
                <p14:nvPr/>
              </p14:nvContentPartPr>
              <p14:xfrm>
                <a:off x="3564805" y="2318083"/>
                <a:ext cx="70200" cy="15768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91060390-EED4-4667-B6AB-DECDD31319D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556165" y="2309443"/>
                  <a:ext cx="87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6675371B-9C6D-40B5-989A-5CCD2CD2E20D}"/>
                    </a:ext>
                  </a:extLst>
                </p14:cNvPr>
                <p14:cNvContentPartPr/>
                <p14:nvPr/>
              </p14:nvContentPartPr>
              <p14:xfrm>
                <a:off x="3638245" y="2313043"/>
                <a:ext cx="100800" cy="16056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6675371B-9C6D-40B5-989A-5CCD2CD2E20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629245" y="2304403"/>
                  <a:ext cx="118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BF5628E4-36AD-46D6-BA3E-20E09D64686D}"/>
                    </a:ext>
                  </a:extLst>
                </p14:cNvPr>
                <p14:cNvContentPartPr/>
                <p14:nvPr/>
              </p14:nvContentPartPr>
              <p14:xfrm>
                <a:off x="3803125" y="2293243"/>
                <a:ext cx="18360" cy="9360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BF5628E4-36AD-46D6-BA3E-20E09D64686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794485" y="2284603"/>
                  <a:ext cx="36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20D97AF8-6A5A-4682-936F-8A434347EAF2}"/>
                    </a:ext>
                  </a:extLst>
                </p14:cNvPr>
                <p14:cNvContentPartPr/>
                <p14:nvPr/>
              </p14:nvContentPartPr>
              <p14:xfrm>
                <a:off x="3816085" y="2292883"/>
                <a:ext cx="93600" cy="13860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20D97AF8-6A5A-4682-936F-8A434347EA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807445" y="2283883"/>
                  <a:ext cx="111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A3E31A7F-C9DC-4B70-A491-50A3C7F8A48C}"/>
                    </a:ext>
                  </a:extLst>
                </p14:cNvPr>
                <p14:cNvContentPartPr/>
                <p14:nvPr/>
              </p14:nvContentPartPr>
              <p14:xfrm>
                <a:off x="3832285" y="2431483"/>
                <a:ext cx="102240" cy="5616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A3E31A7F-C9DC-4B70-A491-50A3C7F8A48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823285" y="2422843"/>
                  <a:ext cx="119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EF534EFE-1DB8-4E19-8944-B6B83DABAE1B}"/>
                    </a:ext>
                  </a:extLst>
                </p14:cNvPr>
                <p14:cNvContentPartPr/>
                <p14:nvPr/>
              </p14:nvContentPartPr>
              <p14:xfrm>
                <a:off x="3932005" y="2278483"/>
                <a:ext cx="112320" cy="12384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EF534EFE-1DB8-4E19-8944-B6B83DABAE1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923365" y="2269843"/>
                  <a:ext cx="129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065683D5-E4BA-4CC5-8038-A1FB48BD2AF9}"/>
                    </a:ext>
                  </a:extLst>
                </p14:cNvPr>
                <p14:cNvContentPartPr/>
                <p14:nvPr/>
              </p14:nvContentPartPr>
              <p14:xfrm>
                <a:off x="3974485" y="2418163"/>
                <a:ext cx="81360" cy="6012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065683D5-E4BA-4CC5-8038-A1FB48BD2AF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965845" y="2409163"/>
                  <a:ext cx="99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7E2D5860-2349-47A7-AE87-3B7AE1400933}"/>
                    </a:ext>
                  </a:extLst>
                </p14:cNvPr>
                <p14:cNvContentPartPr/>
                <p14:nvPr/>
              </p14:nvContentPartPr>
              <p14:xfrm>
                <a:off x="4087525" y="2299723"/>
                <a:ext cx="47880" cy="7488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7E2D5860-2349-47A7-AE87-3B7AE140093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078525" y="2291083"/>
                  <a:ext cx="65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DBE74696-6069-467C-9E1F-32AEAA9625AD}"/>
                    </a:ext>
                  </a:extLst>
                </p14:cNvPr>
                <p14:cNvContentPartPr/>
                <p14:nvPr/>
              </p14:nvContentPartPr>
              <p14:xfrm>
                <a:off x="4183645" y="2244643"/>
                <a:ext cx="76680" cy="13248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DBE74696-6069-467C-9E1F-32AEAA9625A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175005" y="2235643"/>
                  <a:ext cx="94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C82F0711-83F3-4370-B631-522913360B78}"/>
                    </a:ext>
                  </a:extLst>
                </p14:cNvPr>
                <p14:cNvContentPartPr/>
                <p14:nvPr/>
              </p14:nvContentPartPr>
              <p14:xfrm>
                <a:off x="4152685" y="2398363"/>
                <a:ext cx="115560" cy="3348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C82F0711-83F3-4370-B631-522913360B7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143685" y="2389363"/>
                  <a:ext cx="13320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81BB45CD-24B8-49B8-92C0-19E89C9EAFC7}"/>
              </a:ext>
            </a:extLst>
          </p:cNvPr>
          <p:cNvGrpSpPr/>
          <p:nvPr/>
        </p:nvGrpSpPr>
        <p:grpSpPr>
          <a:xfrm>
            <a:off x="3413965" y="2733523"/>
            <a:ext cx="335880" cy="202320"/>
            <a:chOff x="3413965" y="2733523"/>
            <a:chExt cx="33588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322B5FEB-9A94-4581-A3A9-A032B8263B8F}"/>
                    </a:ext>
                  </a:extLst>
                </p14:cNvPr>
                <p14:cNvContentPartPr/>
                <p14:nvPr/>
              </p14:nvContentPartPr>
              <p14:xfrm>
                <a:off x="3413965" y="2818123"/>
                <a:ext cx="137160" cy="11772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322B5FEB-9A94-4581-A3A9-A032B8263B8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404965" y="2809123"/>
                  <a:ext cx="154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183E0D8A-F84E-47E7-9CA7-0021295B10A5}"/>
                    </a:ext>
                  </a:extLst>
                </p14:cNvPr>
                <p14:cNvContentPartPr/>
                <p14:nvPr/>
              </p14:nvContentPartPr>
              <p14:xfrm>
                <a:off x="3583165" y="2753323"/>
                <a:ext cx="52920" cy="792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183E0D8A-F84E-47E7-9CA7-0021295B10A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574525" y="2744683"/>
                  <a:ext cx="70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7F7B68B5-830D-4A1D-A8EE-12D69080F1D5}"/>
                    </a:ext>
                  </a:extLst>
                </p14:cNvPr>
                <p14:cNvContentPartPr/>
                <p14:nvPr/>
              </p14:nvContentPartPr>
              <p14:xfrm>
                <a:off x="3605485" y="2822443"/>
                <a:ext cx="29160" cy="71640"/>
              </p14:xfrm>
            </p:contentPart>
          </mc:Choice>
          <mc:Fallback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7F7B68B5-830D-4A1D-A8EE-12D69080F1D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596485" y="2813803"/>
                  <a:ext cx="468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2844B4C2-68E5-4394-B1D1-F5A576CDDF18}"/>
                    </a:ext>
                  </a:extLst>
                </p14:cNvPr>
                <p14:cNvContentPartPr/>
                <p14:nvPr/>
              </p14:nvContentPartPr>
              <p14:xfrm>
                <a:off x="3655885" y="2733523"/>
                <a:ext cx="93960" cy="16488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2844B4C2-68E5-4394-B1D1-F5A576CDDF1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647245" y="2724883"/>
                  <a:ext cx="111600" cy="1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70" name="잉크 169">
                <a:extLst>
                  <a:ext uri="{FF2B5EF4-FFF2-40B4-BE49-F238E27FC236}">
                    <a16:creationId xmlns:a16="http://schemas.microsoft.com/office/drawing/2014/main" id="{0CE8E1EF-0FDA-425E-B43B-4BEE211FD42F}"/>
                  </a:ext>
                </a:extLst>
              </p14:cNvPr>
              <p14:cNvContentPartPr/>
              <p14:nvPr/>
            </p14:nvContentPartPr>
            <p14:xfrm>
              <a:off x="3898885" y="2747203"/>
              <a:ext cx="169920" cy="180360"/>
            </p14:xfrm>
          </p:contentPart>
        </mc:Choice>
        <mc:Fallback>
          <p:pic>
            <p:nvPicPr>
              <p:cNvPr id="170" name="잉크 169">
                <a:extLst>
                  <a:ext uri="{FF2B5EF4-FFF2-40B4-BE49-F238E27FC236}">
                    <a16:creationId xmlns:a16="http://schemas.microsoft.com/office/drawing/2014/main" id="{0CE8E1EF-0FDA-425E-B43B-4BEE211FD42F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3889885" y="2738203"/>
                <a:ext cx="18756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C328F4CD-A5F5-4B70-AA18-2DFF51ED3055}"/>
              </a:ext>
            </a:extLst>
          </p:cNvPr>
          <p:cNvGrpSpPr/>
          <p:nvPr/>
        </p:nvGrpSpPr>
        <p:grpSpPr>
          <a:xfrm>
            <a:off x="4259245" y="2665843"/>
            <a:ext cx="394920" cy="235440"/>
            <a:chOff x="4259245" y="2665843"/>
            <a:chExt cx="394920" cy="23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8B3A548A-B74A-436F-8958-9C07AEB8BD8C}"/>
                    </a:ext>
                  </a:extLst>
                </p14:cNvPr>
                <p14:cNvContentPartPr/>
                <p14:nvPr/>
              </p14:nvContentPartPr>
              <p14:xfrm>
                <a:off x="4259245" y="2708323"/>
                <a:ext cx="89640" cy="19296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8B3A548A-B74A-436F-8958-9C07AEB8BD8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250245" y="2699323"/>
                  <a:ext cx="107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E08100E7-4DA5-4F70-8F1A-FEBF937D058C}"/>
                    </a:ext>
                  </a:extLst>
                </p14:cNvPr>
                <p14:cNvContentPartPr/>
                <p14:nvPr/>
              </p14:nvContentPartPr>
              <p14:xfrm>
                <a:off x="4265725" y="2801923"/>
                <a:ext cx="81000" cy="1116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E08100E7-4DA5-4F70-8F1A-FEBF937D058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256725" y="2792923"/>
                  <a:ext cx="98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FCC2FEA1-4FE7-417D-BA27-2450AF8BA73D}"/>
                    </a:ext>
                  </a:extLst>
                </p14:cNvPr>
                <p14:cNvContentPartPr/>
                <p14:nvPr/>
              </p14:nvContentPartPr>
              <p14:xfrm>
                <a:off x="4384525" y="2693923"/>
                <a:ext cx="69120" cy="396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FCC2FEA1-4FE7-417D-BA27-2450AF8BA73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375885" y="2685283"/>
                  <a:ext cx="86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33875B41-2FFA-4423-8E7F-7992A575506E}"/>
                    </a:ext>
                  </a:extLst>
                </p14:cNvPr>
                <p14:cNvContentPartPr/>
                <p14:nvPr/>
              </p14:nvContentPartPr>
              <p14:xfrm>
                <a:off x="4386685" y="2698963"/>
                <a:ext cx="124920" cy="17352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33875B41-2FFA-4423-8E7F-7992A575506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378045" y="2689963"/>
                  <a:ext cx="142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BA529D64-B8D3-4BB3-B430-29062592847A}"/>
                    </a:ext>
                  </a:extLst>
                </p14:cNvPr>
                <p14:cNvContentPartPr/>
                <p14:nvPr/>
              </p14:nvContentPartPr>
              <p14:xfrm>
                <a:off x="4507645" y="2760163"/>
                <a:ext cx="23400" cy="5832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BA529D64-B8D3-4BB3-B430-29062592847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498645" y="2751523"/>
                  <a:ext cx="410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530DF24D-541D-46CF-ACCB-F88186E0723C}"/>
                    </a:ext>
                  </a:extLst>
                </p14:cNvPr>
                <p14:cNvContentPartPr/>
                <p14:nvPr/>
              </p14:nvContentPartPr>
              <p14:xfrm>
                <a:off x="4562005" y="2665843"/>
                <a:ext cx="92160" cy="16668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530DF24D-541D-46CF-ACCB-F88186E0723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553005" y="2656843"/>
                  <a:ext cx="1098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43BBBE1A-4E74-448D-ADD9-1B3A147C6D9C}"/>
              </a:ext>
            </a:extLst>
          </p:cNvPr>
          <p:cNvGrpSpPr/>
          <p:nvPr/>
        </p:nvGrpSpPr>
        <p:grpSpPr>
          <a:xfrm>
            <a:off x="3503245" y="3012523"/>
            <a:ext cx="182880" cy="138600"/>
            <a:chOff x="3503245" y="3012523"/>
            <a:chExt cx="182880" cy="13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AA92C392-24FC-47A5-8396-F5CF7BA26191}"/>
                    </a:ext>
                  </a:extLst>
                </p14:cNvPr>
                <p14:cNvContentPartPr/>
                <p14:nvPr/>
              </p14:nvContentPartPr>
              <p14:xfrm>
                <a:off x="3503245" y="3013243"/>
                <a:ext cx="57600" cy="11556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AA92C392-24FC-47A5-8396-F5CF7BA2619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494245" y="3004243"/>
                  <a:ext cx="75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FE0346FD-C322-4BAC-BAB1-3D096544B528}"/>
                    </a:ext>
                  </a:extLst>
                </p14:cNvPr>
                <p14:cNvContentPartPr/>
                <p14:nvPr/>
              </p14:nvContentPartPr>
              <p14:xfrm>
                <a:off x="3592885" y="3012523"/>
                <a:ext cx="60120" cy="13860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FE0346FD-C322-4BAC-BAB1-3D096544B52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584245" y="3003523"/>
                  <a:ext cx="77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7228A341-FD74-473A-8BCC-CAF47C379CDB}"/>
                    </a:ext>
                  </a:extLst>
                </p14:cNvPr>
                <p14:cNvContentPartPr/>
                <p14:nvPr/>
              </p14:nvContentPartPr>
              <p14:xfrm>
                <a:off x="3607285" y="3031243"/>
                <a:ext cx="78840" cy="2268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7228A341-FD74-473A-8BCC-CAF47C379CD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598645" y="3022243"/>
                  <a:ext cx="9648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49ECBCDB-6FA3-44C0-8BE9-14B066E3D93B}"/>
              </a:ext>
            </a:extLst>
          </p:cNvPr>
          <p:cNvGrpSpPr/>
          <p:nvPr/>
        </p:nvGrpSpPr>
        <p:grpSpPr>
          <a:xfrm>
            <a:off x="4327645" y="2982283"/>
            <a:ext cx="193680" cy="102960"/>
            <a:chOff x="4327645" y="2982283"/>
            <a:chExt cx="193680" cy="10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1E87D1A0-7820-4CF4-9194-9690426C96DD}"/>
                    </a:ext>
                  </a:extLst>
                </p14:cNvPr>
                <p14:cNvContentPartPr/>
                <p14:nvPr/>
              </p14:nvContentPartPr>
              <p14:xfrm>
                <a:off x="4327645" y="2990203"/>
                <a:ext cx="64800" cy="95040"/>
              </p14:xfrm>
            </p:contentPart>
          </mc:Choice>
          <mc:Fallback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1E87D1A0-7820-4CF4-9194-9690426C96D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318645" y="2981563"/>
                  <a:ext cx="82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9BC7EEF0-EFDC-4ED1-9D35-01B2E99FBDDC}"/>
                    </a:ext>
                  </a:extLst>
                </p14:cNvPr>
                <p14:cNvContentPartPr/>
                <p14:nvPr/>
              </p14:nvContentPartPr>
              <p14:xfrm>
                <a:off x="4423045" y="2982283"/>
                <a:ext cx="98280" cy="10296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9BC7EEF0-EFDC-4ED1-9D35-01B2E99FBDD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414045" y="2973643"/>
                  <a:ext cx="11592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9112B7E5-2A20-4A66-99F6-BAD4891F26AE}"/>
              </a:ext>
            </a:extLst>
          </p:cNvPr>
          <p:cNvGrpSpPr/>
          <p:nvPr/>
        </p:nvGrpSpPr>
        <p:grpSpPr>
          <a:xfrm>
            <a:off x="3219565" y="3310243"/>
            <a:ext cx="825840" cy="195480"/>
            <a:chOff x="3219565" y="3310243"/>
            <a:chExt cx="825840" cy="19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28CC417F-B443-45E4-B4D6-84DA934B7C56}"/>
                    </a:ext>
                  </a:extLst>
                </p14:cNvPr>
                <p14:cNvContentPartPr/>
                <p14:nvPr/>
              </p14:nvContentPartPr>
              <p14:xfrm>
                <a:off x="3219565" y="3433363"/>
                <a:ext cx="166680" cy="1368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28CC417F-B443-45E4-B4D6-84DA934B7C5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210565" y="3424363"/>
                  <a:ext cx="184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77455801-294A-4478-8B7D-76968AC63A6F}"/>
                    </a:ext>
                  </a:extLst>
                </p14:cNvPr>
                <p14:cNvContentPartPr/>
                <p14:nvPr/>
              </p14:nvContentPartPr>
              <p14:xfrm>
                <a:off x="3330085" y="3365683"/>
                <a:ext cx="51480" cy="11376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77455801-294A-4478-8B7D-76968AC63A6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321085" y="3357043"/>
                  <a:ext cx="69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66E0CECE-35A9-4698-9F8F-3F196A16C9A6}"/>
                    </a:ext>
                  </a:extLst>
                </p14:cNvPr>
                <p14:cNvContentPartPr/>
                <p14:nvPr/>
              </p14:nvContentPartPr>
              <p14:xfrm>
                <a:off x="3461125" y="3365323"/>
                <a:ext cx="54000" cy="114120"/>
              </p14:xfrm>
            </p:contentPart>
          </mc:Choice>
          <mc:Fallback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66E0CECE-35A9-4698-9F8F-3F196A16C9A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452485" y="3356323"/>
                  <a:ext cx="716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E7BC5503-5C88-43C3-B0B4-4A22EE7385C9}"/>
                    </a:ext>
                  </a:extLst>
                </p14:cNvPr>
                <p14:cNvContentPartPr/>
                <p14:nvPr/>
              </p14:nvContentPartPr>
              <p14:xfrm>
                <a:off x="3511525" y="3406003"/>
                <a:ext cx="62280" cy="1188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E7BC5503-5C88-43C3-B0B4-4A22EE7385C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502885" y="3397363"/>
                  <a:ext cx="79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86BEFED0-7FB1-4876-A222-E8C0893A1346}"/>
                    </a:ext>
                  </a:extLst>
                </p14:cNvPr>
                <p14:cNvContentPartPr/>
                <p14:nvPr/>
              </p14:nvContentPartPr>
              <p14:xfrm>
                <a:off x="3518365" y="3344803"/>
                <a:ext cx="88920" cy="16092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86BEFED0-7FB1-4876-A222-E8C0893A134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509725" y="3335803"/>
                  <a:ext cx="106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864DB915-04B9-4997-BBDE-554970F179C8}"/>
                    </a:ext>
                  </a:extLst>
                </p14:cNvPr>
                <p14:cNvContentPartPr/>
                <p14:nvPr/>
              </p14:nvContentPartPr>
              <p14:xfrm>
                <a:off x="3609445" y="3365683"/>
                <a:ext cx="137520" cy="9576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864DB915-04B9-4997-BBDE-554970F179C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3600445" y="3357043"/>
                  <a:ext cx="155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B7036559-B069-4152-A069-F30BB74F58B0}"/>
                    </a:ext>
                  </a:extLst>
                </p14:cNvPr>
                <p14:cNvContentPartPr/>
                <p14:nvPr/>
              </p14:nvContentPartPr>
              <p14:xfrm>
                <a:off x="3732925" y="3334723"/>
                <a:ext cx="12960" cy="11448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B7036559-B069-4152-A069-F30BB74F58B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724285" y="3325723"/>
                  <a:ext cx="30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8620E482-2A8B-419A-8B45-21A3B92A2A19}"/>
                    </a:ext>
                  </a:extLst>
                </p14:cNvPr>
                <p14:cNvContentPartPr/>
                <p14:nvPr/>
              </p14:nvContentPartPr>
              <p14:xfrm>
                <a:off x="3786205" y="3310963"/>
                <a:ext cx="99000" cy="7524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8620E482-2A8B-419A-8B45-21A3B92A2A1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777565" y="3301963"/>
                  <a:ext cx="116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D046AD0B-148C-4947-9A5F-59C425837259}"/>
                    </a:ext>
                  </a:extLst>
                </p14:cNvPr>
                <p14:cNvContentPartPr/>
                <p14:nvPr/>
              </p14:nvContentPartPr>
              <p14:xfrm>
                <a:off x="3772525" y="3310243"/>
                <a:ext cx="138960" cy="110880"/>
              </p14:xfrm>
            </p:contentPart>
          </mc:Choice>
          <mc:Fallback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D046AD0B-148C-4947-9A5F-59C42583725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763885" y="3301243"/>
                  <a:ext cx="156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9C575D0F-BC2E-4C23-A1F4-98E99E012E6F}"/>
                    </a:ext>
                  </a:extLst>
                </p14:cNvPr>
                <p14:cNvContentPartPr/>
                <p14:nvPr/>
              </p14:nvContentPartPr>
              <p14:xfrm>
                <a:off x="3832285" y="3398443"/>
                <a:ext cx="26640" cy="7380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9C575D0F-BC2E-4C23-A1F4-98E99E012E6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823645" y="3389443"/>
                  <a:ext cx="442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3AFC0423-6FB9-4098-BB4C-FF0E1A69AD08}"/>
                    </a:ext>
                  </a:extLst>
                </p14:cNvPr>
                <p14:cNvContentPartPr/>
                <p14:nvPr/>
              </p14:nvContentPartPr>
              <p14:xfrm>
                <a:off x="3908605" y="3330043"/>
                <a:ext cx="85320" cy="13068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3AFC0423-6FB9-4098-BB4C-FF0E1A69AD0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899965" y="3321403"/>
                  <a:ext cx="102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50C049A7-027E-4817-B408-9295AFDB9B90}"/>
                    </a:ext>
                  </a:extLst>
                </p14:cNvPr>
                <p14:cNvContentPartPr/>
                <p14:nvPr/>
              </p14:nvContentPartPr>
              <p14:xfrm>
                <a:off x="4036405" y="3330043"/>
                <a:ext cx="9000" cy="122400"/>
              </p14:xfrm>
            </p:contentPart>
          </mc:Choice>
          <mc:Fallback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50C049A7-027E-4817-B408-9295AFDB9B9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027765" y="3321403"/>
                  <a:ext cx="2664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BCD67CF7-9DD8-4CC9-8A93-6FE6E9EC4BED}"/>
              </a:ext>
            </a:extLst>
          </p:cNvPr>
          <p:cNvGrpSpPr/>
          <p:nvPr/>
        </p:nvGrpSpPr>
        <p:grpSpPr>
          <a:xfrm>
            <a:off x="3400285" y="3737203"/>
            <a:ext cx="318600" cy="165600"/>
            <a:chOff x="3400285" y="3737203"/>
            <a:chExt cx="31860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DB44FB5F-DDC1-455F-8C8D-86D0992AAEA4}"/>
                    </a:ext>
                  </a:extLst>
                </p14:cNvPr>
                <p14:cNvContentPartPr/>
                <p14:nvPr/>
              </p14:nvContentPartPr>
              <p14:xfrm>
                <a:off x="3400285" y="3796243"/>
                <a:ext cx="122040" cy="10656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DB44FB5F-DDC1-455F-8C8D-86D0992AAEA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391285" y="3787243"/>
                  <a:ext cx="1396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19B4DD37-BC55-4D4C-AFB9-84889BF8A701}"/>
                    </a:ext>
                  </a:extLst>
                </p14:cNvPr>
                <p14:cNvContentPartPr/>
                <p14:nvPr/>
              </p14:nvContentPartPr>
              <p14:xfrm>
                <a:off x="3574525" y="3745123"/>
                <a:ext cx="38520" cy="140760"/>
              </p14:xfrm>
            </p:contentPart>
          </mc:Choice>
          <mc:Fallback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19B4DD37-BC55-4D4C-AFB9-84889BF8A70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565525" y="3736483"/>
                  <a:ext cx="56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A85DE37A-0D74-4848-A4E0-852A1CB1A91E}"/>
                    </a:ext>
                  </a:extLst>
                </p14:cNvPr>
                <p14:cNvContentPartPr/>
                <p14:nvPr/>
              </p14:nvContentPartPr>
              <p14:xfrm>
                <a:off x="3636445" y="3737203"/>
                <a:ext cx="82440" cy="153000"/>
              </p14:xfrm>
            </p:contentPart>
          </mc:Choice>
          <mc:Fallback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A85DE37A-0D74-4848-A4E0-852A1CB1A91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627805" y="3728563"/>
                  <a:ext cx="10008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83B8352B-A4CD-486C-B70E-B7E30FFCC1AA}"/>
              </a:ext>
            </a:extLst>
          </p:cNvPr>
          <p:cNvGrpSpPr/>
          <p:nvPr/>
        </p:nvGrpSpPr>
        <p:grpSpPr>
          <a:xfrm>
            <a:off x="3891685" y="3714523"/>
            <a:ext cx="673560" cy="227880"/>
            <a:chOff x="3891685" y="3714523"/>
            <a:chExt cx="67356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8AD8EFB6-E137-4438-917C-BF191E3DA161}"/>
                    </a:ext>
                  </a:extLst>
                </p14:cNvPr>
                <p14:cNvContentPartPr/>
                <p14:nvPr/>
              </p14:nvContentPartPr>
              <p14:xfrm>
                <a:off x="3891685" y="3760603"/>
                <a:ext cx="135720" cy="181800"/>
              </p14:xfrm>
            </p:contentPart>
          </mc:Choice>
          <mc:Fallback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8AD8EFB6-E137-4438-917C-BF191E3DA16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883045" y="3751603"/>
                  <a:ext cx="153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8313CC9D-5033-4275-824E-0F6882774D68}"/>
                    </a:ext>
                  </a:extLst>
                </p14:cNvPr>
                <p14:cNvContentPartPr/>
                <p14:nvPr/>
              </p14:nvContentPartPr>
              <p14:xfrm>
                <a:off x="4154125" y="3750523"/>
                <a:ext cx="86400" cy="163800"/>
              </p14:xfrm>
            </p:contentPart>
          </mc:Choice>
          <mc:Fallback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8313CC9D-5033-4275-824E-0F6882774D6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145125" y="3741523"/>
                  <a:ext cx="104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4CD286DB-6D60-482D-BEE1-6E7121375796}"/>
                    </a:ext>
                  </a:extLst>
                </p14:cNvPr>
                <p14:cNvContentPartPr/>
                <p14:nvPr/>
              </p14:nvContentPartPr>
              <p14:xfrm>
                <a:off x="4172845" y="3850243"/>
                <a:ext cx="48960" cy="10440"/>
              </p14:xfrm>
            </p:contentPart>
          </mc:Choice>
          <mc:Fallback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4CD286DB-6D60-482D-BEE1-6E712137579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163845" y="3841603"/>
                  <a:ext cx="66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45DD8DAA-33F4-45AC-873B-ABA1C142BFBC}"/>
                    </a:ext>
                  </a:extLst>
                </p14:cNvPr>
                <p14:cNvContentPartPr/>
                <p14:nvPr/>
              </p14:nvContentPartPr>
              <p14:xfrm>
                <a:off x="4291285" y="3733603"/>
                <a:ext cx="57960" cy="6840"/>
              </p14:xfrm>
            </p:contentPart>
          </mc:Choice>
          <mc:Fallback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45DD8DAA-33F4-45AC-873B-ABA1C142BFB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282645" y="3724963"/>
                  <a:ext cx="75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7067FDBB-BD94-4B9B-8117-0F432EAD45B1}"/>
                    </a:ext>
                  </a:extLst>
                </p14:cNvPr>
                <p14:cNvContentPartPr/>
                <p14:nvPr/>
              </p14:nvContentPartPr>
              <p14:xfrm>
                <a:off x="4294525" y="3747283"/>
                <a:ext cx="68040" cy="16632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7067FDBB-BD94-4B9B-8117-0F432EAD45B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285525" y="3738643"/>
                  <a:ext cx="85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6A54B947-A652-4086-9A22-DCCA2A5D8E74}"/>
                    </a:ext>
                  </a:extLst>
                </p14:cNvPr>
                <p14:cNvContentPartPr/>
                <p14:nvPr/>
              </p14:nvContentPartPr>
              <p14:xfrm>
                <a:off x="4390285" y="3735403"/>
                <a:ext cx="49680" cy="120600"/>
              </p14:xfrm>
            </p:contentPart>
          </mc:Choice>
          <mc:Fallback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6A54B947-A652-4086-9A22-DCCA2A5D8E7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381285" y="3726403"/>
                  <a:ext cx="67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97EC9872-F1E8-48E4-9B49-D54522FF55DB}"/>
                    </a:ext>
                  </a:extLst>
                </p14:cNvPr>
                <p14:cNvContentPartPr/>
                <p14:nvPr/>
              </p14:nvContentPartPr>
              <p14:xfrm>
                <a:off x="4384885" y="3850963"/>
                <a:ext cx="69840" cy="12600"/>
              </p14:xfrm>
            </p:contentPart>
          </mc:Choice>
          <mc:Fallback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97EC9872-F1E8-48E4-9B49-D54522FF55D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375885" y="3842323"/>
                  <a:ext cx="87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BB06C534-5CBB-43F0-A1BA-6D19828A67A3}"/>
                    </a:ext>
                  </a:extLst>
                </p14:cNvPr>
                <p14:cNvContentPartPr/>
                <p14:nvPr/>
              </p14:nvContentPartPr>
              <p14:xfrm>
                <a:off x="4499365" y="3714523"/>
                <a:ext cx="65880" cy="167400"/>
              </p14:xfrm>
            </p:contentPart>
          </mc:Choice>
          <mc:Fallback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BB06C534-5CBB-43F0-A1BA-6D19828A67A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490725" y="3705523"/>
                  <a:ext cx="8352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88FCD665-7BB7-437C-AEF9-1F0E96BED258}"/>
              </a:ext>
            </a:extLst>
          </p:cNvPr>
          <p:cNvGrpSpPr/>
          <p:nvPr/>
        </p:nvGrpSpPr>
        <p:grpSpPr>
          <a:xfrm>
            <a:off x="3452845" y="4035283"/>
            <a:ext cx="236520" cy="151200"/>
            <a:chOff x="3452845" y="4035283"/>
            <a:chExt cx="236520" cy="15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60225B13-8B2A-4551-B476-1A67F9BCD16A}"/>
                    </a:ext>
                  </a:extLst>
                </p14:cNvPr>
                <p14:cNvContentPartPr/>
                <p14:nvPr/>
              </p14:nvContentPartPr>
              <p14:xfrm>
                <a:off x="3452845" y="4035283"/>
                <a:ext cx="56880" cy="128160"/>
              </p14:xfrm>
            </p:contentPart>
          </mc:Choice>
          <mc:Fallback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60225B13-8B2A-4551-B476-1A67F9BCD16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444205" y="4026643"/>
                  <a:ext cx="74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9B4725B9-043F-4B59-BCA7-4747B4747034}"/>
                    </a:ext>
                  </a:extLst>
                </p14:cNvPr>
                <p14:cNvContentPartPr/>
                <p14:nvPr/>
              </p14:nvContentPartPr>
              <p14:xfrm>
                <a:off x="3554725" y="4041043"/>
                <a:ext cx="45720" cy="14544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9B4725B9-043F-4B59-BCA7-4747B474703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546085" y="4032043"/>
                  <a:ext cx="63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FA53D9A6-263E-46F2-A218-2F8D4A9E3A4A}"/>
                    </a:ext>
                  </a:extLst>
                </p14:cNvPr>
                <p14:cNvContentPartPr/>
                <p14:nvPr/>
              </p14:nvContentPartPr>
              <p14:xfrm>
                <a:off x="3535645" y="4063363"/>
                <a:ext cx="153720" cy="4356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FA53D9A6-263E-46F2-A218-2F8D4A9E3A4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526645" y="4054723"/>
                  <a:ext cx="17136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FC673E93-A5A0-4668-A307-788B8653AABB}"/>
              </a:ext>
            </a:extLst>
          </p:cNvPr>
          <p:cNvGrpSpPr/>
          <p:nvPr/>
        </p:nvGrpSpPr>
        <p:grpSpPr>
          <a:xfrm>
            <a:off x="4187605" y="4022323"/>
            <a:ext cx="236880" cy="132480"/>
            <a:chOff x="4187605" y="4022323"/>
            <a:chExt cx="236880" cy="13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1E020004-E658-42B6-A7A3-774D3FE50253}"/>
                    </a:ext>
                  </a:extLst>
                </p14:cNvPr>
                <p14:cNvContentPartPr/>
                <p14:nvPr/>
              </p14:nvContentPartPr>
              <p14:xfrm>
                <a:off x="4187605" y="4030603"/>
                <a:ext cx="42480" cy="105840"/>
              </p14:xfrm>
            </p:contentPart>
          </mc:Choice>
          <mc:Fallback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1E020004-E658-42B6-A7A3-774D3FE50253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178605" y="4021603"/>
                  <a:ext cx="601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F17897CE-BD11-4273-8CD9-F66E76B84244}"/>
                    </a:ext>
                  </a:extLst>
                </p14:cNvPr>
                <p14:cNvContentPartPr/>
                <p14:nvPr/>
              </p14:nvContentPartPr>
              <p14:xfrm>
                <a:off x="4271125" y="4022323"/>
                <a:ext cx="153360" cy="13248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F17897CE-BD11-4273-8CD9-F66E76B84244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262125" y="4013683"/>
                  <a:ext cx="17100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DDD09A5D-F188-4E0D-9D37-C4A81398EF02}"/>
              </a:ext>
            </a:extLst>
          </p:cNvPr>
          <p:cNvGrpSpPr/>
          <p:nvPr/>
        </p:nvGrpSpPr>
        <p:grpSpPr>
          <a:xfrm>
            <a:off x="3303085" y="4435963"/>
            <a:ext cx="770760" cy="178920"/>
            <a:chOff x="3303085" y="4435963"/>
            <a:chExt cx="77076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645CA3C2-D33B-43DB-B908-A16F898076BF}"/>
                    </a:ext>
                  </a:extLst>
                </p14:cNvPr>
                <p14:cNvContentPartPr/>
                <p14:nvPr/>
              </p14:nvContentPartPr>
              <p14:xfrm>
                <a:off x="3303085" y="4531363"/>
                <a:ext cx="145080" cy="8280"/>
              </p14:xfrm>
            </p:contentPart>
          </mc:Choice>
          <mc:Fallback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645CA3C2-D33B-43DB-B908-A16F898076BF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294085" y="4522723"/>
                  <a:ext cx="162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0CDCF153-30D0-4C68-B46A-01C93CB9FFC5}"/>
                    </a:ext>
                  </a:extLst>
                </p14:cNvPr>
                <p14:cNvContentPartPr/>
                <p14:nvPr/>
              </p14:nvContentPartPr>
              <p14:xfrm>
                <a:off x="3386245" y="4471963"/>
                <a:ext cx="85320" cy="12996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0CDCF153-30D0-4C68-B46A-01C93CB9FFC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377245" y="4463323"/>
                  <a:ext cx="102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A2B87014-8C11-49AC-8CAE-BA0C74247406}"/>
                    </a:ext>
                  </a:extLst>
                </p14:cNvPr>
                <p14:cNvContentPartPr/>
                <p14:nvPr/>
              </p14:nvContentPartPr>
              <p14:xfrm>
                <a:off x="3539965" y="4464403"/>
                <a:ext cx="46080" cy="9468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A2B87014-8C11-49AC-8CAE-BA0C7424740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531325" y="4455403"/>
                  <a:ext cx="63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3E4D731E-9DC4-473D-BE4F-653961F737EF}"/>
                    </a:ext>
                  </a:extLst>
                </p14:cNvPr>
                <p14:cNvContentPartPr/>
                <p14:nvPr/>
              </p14:nvContentPartPr>
              <p14:xfrm>
                <a:off x="3584605" y="4493203"/>
                <a:ext cx="51840" cy="9000"/>
              </p14:xfrm>
            </p:contentPart>
          </mc:Choice>
          <mc:Fallback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3E4D731E-9DC4-473D-BE4F-653961F737E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575965" y="4484563"/>
                  <a:ext cx="69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E613B084-78FE-4A60-925E-AECE8E0BA1E7}"/>
                    </a:ext>
                  </a:extLst>
                </p14:cNvPr>
                <p14:cNvContentPartPr/>
                <p14:nvPr/>
              </p14:nvContentPartPr>
              <p14:xfrm>
                <a:off x="3590365" y="4447123"/>
                <a:ext cx="83160" cy="167760"/>
              </p14:xfrm>
            </p:contentPart>
          </mc:Choice>
          <mc:Fallback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E613B084-78FE-4A60-925E-AECE8E0BA1E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581725" y="4438483"/>
                  <a:ext cx="100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93FE1453-B18F-49E1-B20D-BC35D4B424BE}"/>
                    </a:ext>
                  </a:extLst>
                </p14:cNvPr>
                <p14:cNvContentPartPr/>
                <p14:nvPr/>
              </p14:nvContentPartPr>
              <p14:xfrm>
                <a:off x="3678925" y="4479883"/>
                <a:ext cx="105480" cy="103680"/>
              </p14:xfrm>
            </p:contentPart>
          </mc:Choice>
          <mc:Fallback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93FE1453-B18F-49E1-B20D-BC35D4B424B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669925" y="4471243"/>
                  <a:ext cx="123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1CC49C9B-C084-4B28-8E1F-01699FA17761}"/>
                    </a:ext>
                  </a:extLst>
                </p14:cNvPr>
                <p14:cNvContentPartPr/>
                <p14:nvPr/>
              </p14:nvContentPartPr>
              <p14:xfrm>
                <a:off x="3778285" y="4481683"/>
                <a:ext cx="16560" cy="105480"/>
              </p14:xfrm>
            </p:contentPart>
          </mc:Choice>
          <mc:Fallback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1CC49C9B-C084-4B28-8E1F-01699FA1776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769285" y="4473043"/>
                  <a:ext cx="342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AC1AEAFD-EC15-4D77-9F3C-979A97574428}"/>
                    </a:ext>
                  </a:extLst>
                </p14:cNvPr>
                <p14:cNvContentPartPr/>
                <p14:nvPr/>
              </p14:nvContentPartPr>
              <p14:xfrm>
                <a:off x="3826525" y="4435963"/>
                <a:ext cx="87480" cy="8640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AC1AEAFD-EC15-4D77-9F3C-979A9757442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817885" y="4427323"/>
                  <a:ext cx="1051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ADDDC6D9-2ECD-40E0-B6F8-799B37599B56}"/>
                    </a:ext>
                  </a:extLst>
                </p14:cNvPr>
                <p14:cNvContentPartPr/>
                <p14:nvPr/>
              </p14:nvContentPartPr>
              <p14:xfrm>
                <a:off x="3811765" y="4448203"/>
                <a:ext cx="133920" cy="10260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ADDDC6D9-2ECD-40E0-B6F8-799B37599B5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803125" y="4439563"/>
                  <a:ext cx="151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C29A8A65-756A-4C5B-8E01-4FD5430BD9B8}"/>
                    </a:ext>
                  </a:extLst>
                </p14:cNvPr>
                <p14:cNvContentPartPr/>
                <p14:nvPr/>
              </p14:nvContentPartPr>
              <p14:xfrm>
                <a:off x="3875485" y="4470163"/>
                <a:ext cx="83160" cy="123840"/>
              </p14:xfrm>
            </p:contentPart>
          </mc:Choice>
          <mc:Fallback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C29A8A65-756A-4C5B-8E01-4FD5430BD9B8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866845" y="4461163"/>
                  <a:ext cx="100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74C6028B-2E54-41A0-AE8D-158444BC676E}"/>
                    </a:ext>
                  </a:extLst>
                </p14:cNvPr>
                <p14:cNvContentPartPr/>
                <p14:nvPr/>
              </p14:nvContentPartPr>
              <p14:xfrm>
                <a:off x="3962605" y="4461523"/>
                <a:ext cx="111240" cy="138960"/>
              </p14:xfrm>
            </p:contentPart>
          </mc:Choice>
          <mc:Fallback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74C6028B-2E54-41A0-AE8D-158444BC676E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953605" y="4452523"/>
                  <a:ext cx="12888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E12DBB1F-0083-4159-8BCA-33041BA200F7}"/>
              </a:ext>
            </a:extLst>
          </p:cNvPr>
          <p:cNvGrpSpPr/>
          <p:nvPr/>
        </p:nvGrpSpPr>
        <p:grpSpPr>
          <a:xfrm>
            <a:off x="2977285" y="2689963"/>
            <a:ext cx="313560" cy="291240"/>
            <a:chOff x="2977285" y="2689963"/>
            <a:chExt cx="31356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C2C1DC12-0F7B-4932-8756-2CBF34387AC2}"/>
                    </a:ext>
                  </a:extLst>
                </p14:cNvPr>
                <p14:cNvContentPartPr/>
                <p14:nvPr/>
              </p14:nvContentPartPr>
              <p14:xfrm>
                <a:off x="3050365" y="2804443"/>
                <a:ext cx="40320" cy="648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C2C1DC12-0F7B-4932-8756-2CBF34387AC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041365" y="2795443"/>
                  <a:ext cx="57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7F0929F7-D5C6-490A-ADBD-AE2E8838096D}"/>
                    </a:ext>
                  </a:extLst>
                </p14:cNvPr>
                <p14:cNvContentPartPr/>
                <p14:nvPr/>
              </p14:nvContentPartPr>
              <p14:xfrm>
                <a:off x="3060805" y="2862763"/>
                <a:ext cx="12600" cy="5292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7F0929F7-D5C6-490A-ADBD-AE2E8838096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052165" y="2853763"/>
                  <a:ext cx="30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9B4DFC07-4815-4625-B8E1-C505082D90A3}"/>
                    </a:ext>
                  </a:extLst>
                </p14:cNvPr>
                <p14:cNvContentPartPr/>
                <p14:nvPr/>
              </p14:nvContentPartPr>
              <p14:xfrm>
                <a:off x="3110485" y="2756203"/>
                <a:ext cx="91800" cy="18864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9B4DFC07-4815-4625-B8E1-C505082D90A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101845" y="2747203"/>
                  <a:ext cx="109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0977ABE8-C8E0-4326-8A56-151F11311A33}"/>
                    </a:ext>
                  </a:extLst>
                </p14:cNvPr>
                <p14:cNvContentPartPr/>
                <p14:nvPr/>
              </p14:nvContentPartPr>
              <p14:xfrm>
                <a:off x="2977285" y="2689963"/>
                <a:ext cx="313560" cy="291240"/>
              </p14:xfrm>
            </p:contentPart>
          </mc:Choice>
          <mc:Fallback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0977ABE8-C8E0-4326-8A56-151F11311A3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968285" y="2681323"/>
                  <a:ext cx="33120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E53BC171-44DC-4906-B98E-415E3F136FE7}"/>
              </a:ext>
            </a:extLst>
          </p:cNvPr>
          <p:cNvGrpSpPr/>
          <p:nvPr/>
        </p:nvGrpSpPr>
        <p:grpSpPr>
          <a:xfrm>
            <a:off x="5206765" y="2617603"/>
            <a:ext cx="1040040" cy="253080"/>
            <a:chOff x="5206765" y="2617603"/>
            <a:chExt cx="104004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7F877D81-C7B6-4595-9D79-1D66CB8E2D9A}"/>
                    </a:ext>
                  </a:extLst>
                </p14:cNvPr>
                <p14:cNvContentPartPr/>
                <p14:nvPr/>
              </p14:nvContentPartPr>
              <p14:xfrm>
                <a:off x="5206765" y="2725963"/>
                <a:ext cx="122760" cy="9972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7F877D81-C7B6-4595-9D79-1D66CB8E2D9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198125" y="2716963"/>
                  <a:ext cx="140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D8ADCA79-DAB8-4BE0-B42F-C939DE15AD17}"/>
                    </a:ext>
                  </a:extLst>
                </p14:cNvPr>
                <p14:cNvContentPartPr/>
                <p14:nvPr/>
              </p14:nvContentPartPr>
              <p14:xfrm>
                <a:off x="5348245" y="2673043"/>
                <a:ext cx="46440" cy="14364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D8ADCA79-DAB8-4BE0-B42F-C939DE15AD1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339245" y="2664403"/>
                  <a:ext cx="64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B2EFF672-DDE9-49F1-94C5-FAEE4B325431}"/>
                    </a:ext>
                  </a:extLst>
                </p14:cNvPr>
                <p14:cNvContentPartPr/>
                <p14:nvPr/>
              </p14:nvContentPartPr>
              <p14:xfrm>
                <a:off x="5400805" y="2679883"/>
                <a:ext cx="74160" cy="15048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B2EFF672-DDE9-49F1-94C5-FAEE4B325431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392165" y="2670883"/>
                  <a:ext cx="91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BFFB9AA3-7435-4A70-B738-CA3BF66ADC02}"/>
                    </a:ext>
                  </a:extLst>
                </p14:cNvPr>
                <p14:cNvContentPartPr/>
                <p14:nvPr/>
              </p14:nvContentPartPr>
              <p14:xfrm>
                <a:off x="5585125" y="2657563"/>
                <a:ext cx="158040" cy="21312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BFFB9AA3-7435-4A70-B738-CA3BF66ADC0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576485" y="2648563"/>
                  <a:ext cx="1756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F8A2D144-1589-446B-9491-0DBFFAB6D33F}"/>
                    </a:ext>
                  </a:extLst>
                </p14:cNvPr>
                <p14:cNvContentPartPr/>
                <p14:nvPr/>
              </p14:nvContentPartPr>
              <p14:xfrm>
                <a:off x="5824165" y="2662243"/>
                <a:ext cx="100080" cy="151920"/>
              </p14:xfrm>
            </p:contentPart>
          </mc:Choice>
          <mc:Fallback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F8A2D144-1589-446B-9491-0DBFFAB6D33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815525" y="2653243"/>
                  <a:ext cx="117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6E753A04-CCEC-4910-8BDD-92527643E308}"/>
                    </a:ext>
                  </a:extLst>
                </p14:cNvPr>
                <p14:cNvContentPartPr/>
                <p14:nvPr/>
              </p14:nvContentPartPr>
              <p14:xfrm>
                <a:off x="5836405" y="2742523"/>
                <a:ext cx="45360" cy="12960"/>
              </p14:xfrm>
            </p:contentPart>
          </mc:Choice>
          <mc:Fallback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6E753A04-CCEC-4910-8BDD-92527643E30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827405" y="2733883"/>
                  <a:ext cx="63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E904EE7A-4E73-4BC3-872E-F76DC8B37084}"/>
                    </a:ext>
                  </a:extLst>
                </p14:cNvPr>
                <p14:cNvContentPartPr/>
                <p14:nvPr/>
              </p14:nvContentPartPr>
              <p14:xfrm>
                <a:off x="5921005" y="2643883"/>
                <a:ext cx="128880" cy="181440"/>
              </p14:xfrm>
            </p:contentPart>
          </mc:Choice>
          <mc:Fallback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E904EE7A-4E73-4BC3-872E-F76DC8B37084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912365" y="2635243"/>
                  <a:ext cx="1465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9DA7086D-2726-4DDF-828C-4D39AD3F5178}"/>
                    </a:ext>
                  </a:extLst>
                </p14:cNvPr>
                <p14:cNvContentPartPr/>
                <p14:nvPr/>
              </p14:nvContentPartPr>
              <p14:xfrm>
                <a:off x="6051325" y="2655043"/>
                <a:ext cx="113040" cy="101520"/>
              </p14:xfrm>
            </p:contentPart>
          </mc:Choice>
          <mc:Fallback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9DA7086D-2726-4DDF-828C-4D39AD3F5178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042325" y="2646043"/>
                  <a:ext cx="1306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8B5EE4DF-6D0D-476D-BB8B-18F2259FE26A}"/>
                    </a:ext>
                  </a:extLst>
                </p14:cNvPr>
                <p14:cNvContentPartPr/>
                <p14:nvPr/>
              </p14:nvContentPartPr>
              <p14:xfrm>
                <a:off x="6139885" y="2617603"/>
                <a:ext cx="106920" cy="164880"/>
              </p14:xfrm>
            </p:contentPart>
          </mc:Choice>
          <mc:Fallback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8B5EE4DF-6D0D-476D-BB8B-18F2259FE26A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131245" y="2608963"/>
                  <a:ext cx="12456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7C684BB2-4C20-4E61-81A6-93D91AF5A329}"/>
              </a:ext>
            </a:extLst>
          </p:cNvPr>
          <p:cNvGrpSpPr/>
          <p:nvPr/>
        </p:nvGrpSpPr>
        <p:grpSpPr>
          <a:xfrm>
            <a:off x="5948365" y="2905243"/>
            <a:ext cx="159120" cy="160920"/>
            <a:chOff x="5948365" y="2905243"/>
            <a:chExt cx="159120" cy="16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CC2563E9-9D67-4655-B692-5A8BC161B7A4}"/>
                    </a:ext>
                  </a:extLst>
                </p14:cNvPr>
                <p14:cNvContentPartPr/>
                <p14:nvPr/>
              </p14:nvContentPartPr>
              <p14:xfrm>
                <a:off x="5948365" y="2934763"/>
                <a:ext cx="46080" cy="110160"/>
              </p14:xfrm>
            </p:contentPart>
          </mc:Choice>
          <mc:Fallback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CC2563E9-9D67-4655-B692-5A8BC161B7A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939725" y="2926123"/>
                  <a:ext cx="63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78510D0D-C285-4D4F-989F-EC47B1224A1C}"/>
                    </a:ext>
                  </a:extLst>
                </p14:cNvPr>
                <p14:cNvContentPartPr/>
                <p14:nvPr/>
              </p14:nvContentPartPr>
              <p14:xfrm>
                <a:off x="6038005" y="2919283"/>
                <a:ext cx="23760" cy="65160"/>
              </p14:xfrm>
            </p:contentPart>
          </mc:Choice>
          <mc:Fallback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78510D0D-C285-4D4F-989F-EC47B1224A1C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029005" y="2910283"/>
                  <a:ext cx="41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E714281F-0A72-4516-87E0-2BB7419366EF}"/>
                    </a:ext>
                  </a:extLst>
                </p14:cNvPr>
                <p14:cNvContentPartPr/>
                <p14:nvPr/>
              </p14:nvContentPartPr>
              <p14:xfrm>
                <a:off x="6063925" y="2905243"/>
                <a:ext cx="43560" cy="160920"/>
              </p14:xfrm>
            </p:contentPart>
          </mc:Choice>
          <mc:Fallback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E714281F-0A72-4516-87E0-2BB7419366E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054925" y="2896243"/>
                  <a:ext cx="6120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C1DFD073-A8FB-49C7-9EDC-53E62845255D}"/>
              </a:ext>
            </a:extLst>
          </p:cNvPr>
          <p:cNvGrpSpPr/>
          <p:nvPr/>
        </p:nvGrpSpPr>
        <p:grpSpPr>
          <a:xfrm>
            <a:off x="5310445" y="2946643"/>
            <a:ext cx="191880" cy="112320"/>
            <a:chOff x="5310445" y="2946643"/>
            <a:chExt cx="191880" cy="11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D6BC5B3E-6FBA-4B18-A34A-6494E6EF4422}"/>
                    </a:ext>
                  </a:extLst>
                </p14:cNvPr>
                <p14:cNvContentPartPr/>
                <p14:nvPr/>
              </p14:nvContentPartPr>
              <p14:xfrm>
                <a:off x="5310445" y="2947363"/>
                <a:ext cx="47160" cy="109440"/>
              </p14:xfrm>
            </p:contentPart>
          </mc:Choice>
          <mc:Fallback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D6BC5B3E-6FBA-4B18-A34A-6494E6EF442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301805" y="2938363"/>
                  <a:ext cx="64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C1B67D6F-E242-4720-9D76-754EFF857C6E}"/>
                    </a:ext>
                  </a:extLst>
                </p14:cNvPr>
                <p14:cNvContentPartPr/>
                <p14:nvPr/>
              </p14:nvContentPartPr>
              <p14:xfrm>
                <a:off x="5370565" y="2946643"/>
                <a:ext cx="131760" cy="112320"/>
              </p14:xfrm>
            </p:contentPart>
          </mc:Choice>
          <mc:Fallback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C1B67D6F-E242-4720-9D76-754EFF857C6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361565" y="2938003"/>
                  <a:ext cx="14940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8B71AB73-E38A-47DD-8CF1-166CC0186729}"/>
              </a:ext>
            </a:extLst>
          </p:cNvPr>
          <p:cNvGrpSpPr/>
          <p:nvPr/>
        </p:nvGrpSpPr>
        <p:grpSpPr>
          <a:xfrm>
            <a:off x="5124325" y="3210523"/>
            <a:ext cx="1506600" cy="480960"/>
            <a:chOff x="5124325" y="3210523"/>
            <a:chExt cx="1506600" cy="48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F82CA9C4-7A69-44C2-BF62-DA228FE3321A}"/>
                    </a:ext>
                  </a:extLst>
                </p14:cNvPr>
                <p14:cNvContentPartPr/>
                <p14:nvPr/>
              </p14:nvContentPartPr>
              <p14:xfrm>
                <a:off x="5124325" y="3415363"/>
                <a:ext cx="140760" cy="16560"/>
              </p14:xfrm>
            </p:contentPart>
          </mc:Choice>
          <mc:Fallback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F82CA9C4-7A69-44C2-BF62-DA228FE3321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115325" y="3406363"/>
                  <a:ext cx="158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A4C20D0B-9DB6-4FFB-85F6-1192EE662CE5}"/>
                    </a:ext>
                  </a:extLst>
                </p14:cNvPr>
                <p14:cNvContentPartPr/>
                <p14:nvPr/>
              </p14:nvContentPartPr>
              <p14:xfrm>
                <a:off x="5216485" y="3353803"/>
                <a:ext cx="65160" cy="109800"/>
              </p14:xfrm>
            </p:contentPart>
          </mc:Choice>
          <mc:Fallback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A4C20D0B-9DB6-4FFB-85F6-1192EE662CE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207845" y="3345163"/>
                  <a:ext cx="82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A4429E70-A98E-4029-9D2B-5F3B92C77604}"/>
                    </a:ext>
                  </a:extLst>
                </p14:cNvPr>
                <p14:cNvContentPartPr/>
                <p14:nvPr/>
              </p14:nvContentPartPr>
              <p14:xfrm>
                <a:off x="5355805" y="3358483"/>
                <a:ext cx="110160" cy="126000"/>
              </p14:xfrm>
            </p:contentPart>
          </mc:Choice>
          <mc:Fallback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A4429E70-A98E-4029-9D2B-5F3B92C7760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347165" y="3349483"/>
                  <a:ext cx="127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052C3F81-AC73-4AEF-B68F-4F8EC1BC8F45}"/>
                    </a:ext>
                  </a:extLst>
                </p14:cNvPr>
                <p14:cNvContentPartPr/>
                <p14:nvPr/>
              </p14:nvContentPartPr>
              <p14:xfrm>
                <a:off x="5497645" y="3361723"/>
                <a:ext cx="69120" cy="80640"/>
              </p14:xfrm>
            </p:contentPart>
          </mc:Choice>
          <mc:Fallback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052C3F81-AC73-4AEF-B68F-4F8EC1BC8F45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488645" y="3352723"/>
                  <a:ext cx="86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1302496A-D26C-49EB-9BCC-890CA63C4AAB}"/>
                    </a:ext>
                  </a:extLst>
                </p14:cNvPr>
                <p14:cNvContentPartPr/>
                <p14:nvPr/>
              </p14:nvContentPartPr>
              <p14:xfrm>
                <a:off x="5611045" y="3296563"/>
                <a:ext cx="18000" cy="178200"/>
              </p14:xfrm>
            </p:contentPart>
          </mc:Choice>
          <mc:Fallback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1302496A-D26C-49EB-9BCC-890CA63C4AAB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602045" y="3287923"/>
                  <a:ext cx="35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04A0C67C-18DF-41AA-BD0D-1964FBD4B5A2}"/>
                    </a:ext>
                  </a:extLst>
                </p14:cNvPr>
                <p14:cNvContentPartPr/>
                <p14:nvPr/>
              </p14:nvContentPartPr>
              <p14:xfrm>
                <a:off x="5540125" y="3371083"/>
                <a:ext cx="100080" cy="24840"/>
              </p14:xfrm>
            </p:contentPart>
          </mc:Choice>
          <mc:Fallback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04A0C67C-18DF-41AA-BD0D-1964FBD4B5A2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531485" y="3362443"/>
                  <a:ext cx="117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77AF8AF5-FF23-49D1-83E5-7158C5E4D859}"/>
                    </a:ext>
                  </a:extLst>
                </p14:cNvPr>
                <p14:cNvContentPartPr/>
                <p14:nvPr/>
              </p14:nvContentPartPr>
              <p14:xfrm>
                <a:off x="5677285" y="3339043"/>
                <a:ext cx="108000" cy="56160"/>
              </p14:xfrm>
            </p:contentPart>
          </mc:Choice>
          <mc:Fallback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77AF8AF5-FF23-49D1-83E5-7158C5E4D85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668285" y="3330403"/>
                  <a:ext cx="125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077A764A-471C-4A4F-935A-574BDF30611C}"/>
                    </a:ext>
                  </a:extLst>
                </p14:cNvPr>
                <p14:cNvContentPartPr/>
                <p14:nvPr/>
              </p14:nvContentPartPr>
              <p14:xfrm>
                <a:off x="5921725" y="3276403"/>
                <a:ext cx="42840" cy="103320"/>
              </p14:xfrm>
            </p:contentPart>
          </mc:Choice>
          <mc:Fallback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077A764A-471C-4A4F-935A-574BDF30611C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913085" y="3267403"/>
                  <a:ext cx="60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AACE26A2-5FE5-45E6-9703-868AFFCE2F36}"/>
                    </a:ext>
                  </a:extLst>
                </p14:cNvPr>
                <p14:cNvContentPartPr/>
                <p14:nvPr/>
              </p14:nvContentPartPr>
              <p14:xfrm>
                <a:off x="5975005" y="3263803"/>
                <a:ext cx="30240" cy="94680"/>
              </p14:xfrm>
            </p:contentPart>
          </mc:Choice>
          <mc:Fallback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AACE26A2-5FE5-45E6-9703-868AFFCE2F3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966365" y="3254803"/>
                  <a:ext cx="47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4977A242-69D6-45BD-B7EF-9382E15E0C13}"/>
                    </a:ext>
                  </a:extLst>
                </p14:cNvPr>
                <p14:cNvContentPartPr/>
                <p14:nvPr/>
              </p14:nvContentPartPr>
              <p14:xfrm>
                <a:off x="5989405" y="3246163"/>
                <a:ext cx="65160" cy="142560"/>
              </p14:xfrm>
            </p:contentPart>
          </mc:Choice>
          <mc:Fallback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4977A242-69D6-45BD-B7EF-9382E15E0C1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980765" y="3237163"/>
                  <a:ext cx="82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E2EDFA23-287D-4F66-95EA-1833AD2E3E0A}"/>
                    </a:ext>
                  </a:extLst>
                </p14:cNvPr>
                <p14:cNvContentPartPr/>
                <p14:nvPr/>
              </p14:nvContentPartPr>
              <p14:xfrm>
                <a:off x="6099205" y="3296563"/>
                <a:ext cx="75240" cy="19440"/>
              </p14:xfrm>
            </p:contentPart>
          </mc:Choice>
          <mc:Fallback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E2EDFA23-287D-4F66-95EA-1833AD2E3E0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090565" y="3287563"/>
                  <a:ext cx="928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9A24E534-440E-4368-ABF1-BD747D1F2F2A}"/>
                    </a:ext>
                  </a:extLst>
                </p14:cNvPr>
                <p14:cNvContentPartPr/>
                <p14:nvPr/>
              </p14:nvContentPartPr>
              <p14:xfrm>
                <a:off x="6265525" y="3223123"/>
                <a:ext cx="25200" cy="94680"/>
              </p14:xfrm>
            </p:contentPart>
          </mc:Choice>
          <mc:Fallback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9A24E534-440E-4368-ABF1-BD747D1F2F2A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256525" y="3214123"/>
                  <a:ext cx="42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6935CE1F-3C14-472B-8FAB-D088ECAD778C}"/>
                    </a:ext>
                  </a:extLst>
                </p14:cNvPr>
                <p14:cNvContentPartPr/>
                <p14:nvPr/>
              </p14:nvContentPartPr>
              <p14:xfrm>
                <a:off x="6316645" y="3210523"/>
                <a:ext cx="37800" cy="134280"/>
              </p14:xfrm>
            </p:contentPart>
          </mc:Choice>
          <mc:Fallback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6935CE1F-3C14-472B-8FAB-D088ECAD778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308005" y="3201883"/>
                  <a:ext cx="55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55807846-34B3-4F33-8856-EC2283F89EDB}"/>
                    </a:ext>
                  </a:extLst>
                </p14:cNvPr>
                <p14:cNvContentPartPr/>
                <p14:nvPr/>
              </p14:nvContentPartPr>
              <p14:xfrm>
                <a:off x="6314485" y="3223123"/>
                <a:ext cx="88560" cy="5760"/>
              </p14:xfrm>
            </p:contentPart>
          </mc:Choice>
          <mc:Fallback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55807846-34B3-4F33-8856-EC2283F89ED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305485" y="3214123"/>
                  <a:ext cx="106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76321D45-E673-4F18-8EBD-6A7011E3F3B3}"/>
                    </a:ext>
                  </a:extLst>
                </p14:cNvPr>
                <p14:cNvContentPartPr/>
                <p14:nvPr/>
              </p14:nvContentPartPr>
              <p14:xfrm>
                <a:off x="5654605" y="3621643"/>
                <a:ext cx="89280" cy="16560"/>
              </p14:xfrm>
            </p:contentPart>
          </mc:Choice>
          <mc:Fallback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76321D45-E673-4F18-8EBD-6A7011E3F3B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645965" y="3613003"/>
                  <a:ext cx="106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C1170A1E-D18F-485C-9D3F-DFB9B8186B7A}"/>
                    </a:ext>
                  </a:extLst>
                </p14:cNvPr>
                <p14:cNvContentPartPr/>
                <p14:nvPr/>
              </p14:nvContentPartPr>
              <p14:xfrm>
                <a:off x="5678005" y="3652243"/>
                <a:ext cx="56520" cy="16200"/>
              </p14:xfrm>
            </p:contentPart>
          </mc:Choice>
          <mc:Fallback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C1170A1E-D18F-485C-9D3F-DFB9B8186B7A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669005" y="3643243"/>
                  <a:ext cx="74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C387DD30-5712-47B3-A947-7DA9C13C0A4F}"/>
                    </a:ext>
                  </a:extLst>
                </p14:cNvPr>
                <p14:cNvContentPartPr/>
                <p14:nvPr/>
              </p14:nvContentPartPr>
              <p14:xfrm>
                <a:off x="5771965" y="3560803"/>
                <a:ext cx="156960" cy="130680"/>
              </p14:xfrm>
            </p:contentPart>
          </mc:Choice>
          <mc:Fallback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C387DD30-5712-47B3-A947-7DA9C13C0A4F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763325" y="3551803"/>
                  <a:ext cx="174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950EA5F8-9314-485C-9962-1E9249E51DD4}"/>
                    </a:ext>
                  </a:extLst>
                </p14:cNvPr>
                <p14:cNvContentPartPr/>
                <p14:nvPr/>
              </p14:nvContentPartPr>
              <p14:xfrm>
                <a:off x="5998405" y="3571603"/>
                <a:ext cx="65160" cy="16560"/>
              </p14:xfrm>
            </p:contentPart>
          </mc:Choice>
          <mc:Fallback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950EA5F8-9314-485C-9962-1E9249E51DD4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989765" y="3562963"/>
                  <a:ext cx="82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CA4CE4A1-CB2D-4D79-BC17-4088C72B4B77}"/>
                    </a:ext>
                  </a:extLst>
                </p14:cNvPr>
                <p14:cNvContentPartPr/>
                <p14:nvPr/>
              </p14:nvContentPartPr>
              <p14:xfrm>
                <a:off x="6038365" y="3530563"/>
                <a:ext cx="20520" cy="93600"/>
              </p14:xfrm>
            </p:contentPart>
          </mc:Choice>
          <mc:Fallback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CA4CE4A1-CB2D-4D79-BC17-4088C72B4B7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029725" y="3521923"/>
                  <a:ext cx="38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0D928CFA-8C25-4626-9200-EEA7B63EF5E7}"/>
                    </a:ext>
                  </a:extLst>
                </p14:cNvPr>
                <p14:cNvContentPartPr/>
                <p14:nvPr/>
              </p14:nvContentPartPr>
              <p14:xfrm>
                <a:off x="6129805" y="3532363"/>
                <a:ext cx="92520" cy="103320"/>
              </p14:xfrm>
            </p:contentPart>
          </mc:Choice>
          <mc:Fallback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0D928CFA-8C25-4626-9200-EEA7B63EF5E7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121165" y="3523723"/>
                  <a:ext cx="110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E85C3731-F3C8-4305-908B-C739D6E939BF}"/>
                    </a:ext>
                  </a:extLst>
                </p14:cNvPr>
                <p14:cNvContentPartPr/>
                <p14:nvPr/>
              </p14:nvContentPartPr>
              <p14:xfrm>
                <a:off x="6236725" y="3536683"/>
                <a:ext cx="79560" cy="77760"/>
              </p14:xfrm>
            </p:contentPart>
          </mc:Choice>
          <mc:Fallback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E85C3731-F3C8-4305-908B-C739D6E939BF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228085" y="3528043"/>
                  <a:ext cx="97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A93B9ED9-C7DC-42CA-A55A-77927771B041}"/>
                    </a:ext>
                  </a:extLst>
                </p14:cNvPr>
                <p14:cNvContentPartPr/>
                <p14:nvPr/>
              </p14:nvContentPartPr>
              <p14:xfrm>
                <a:off x="6287125" y="3480883"/>
                <a:ext cx="101520" cy="128880"/>
              </p14:xfrm>
            </p:contentPart>
          </mc:Choice>
          <mc:Fallback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A93B9ED9-C7DC-42CA-A55A-77927771B041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278125" y="3472243"/>
                  <a:ext cx="119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83866FEA-2A2B-4458-8AB0-3863BE410DA3}"/>
                    </a:ext>
                  </a:extLst>
                </p14:cNvPr>
                <p14:cNvContentPartPr/>
                <p14:nvPr/>
              </p14:nvContentPartPr>
              <p14:xfrm>
                <a:off x="6417085" y="3454603"/>
                <a:ext cx="58320" cy="133560"/>
              </p14:xfrm>
            </p:contentPart>
          </mc:Choice>
          <mc:Fallback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83866FEA-2A2B-4458-8AB0-3863BE410DA3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408445" y="3445963"/>
                  <a:ext cx="75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9F263E57-2D87-43A1-9CEB-86DD40E4930F}"/>
                    </a:ext>
                  </a:extLst>
                </p14:cNvPr>
                <p14:cNvContentPartPr/>
                <p14:nvPr/>
              </p14:nvContentPartPr>
              <p14:xfrm>
                <a:off x="6491245" y="3462163"/>
                <a:ext cx="84960" cy="103680"/>
              </p14:xfrm>
            </p:contentPart>
          </mc:Choice>
          <mc:Fallback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9F263E57-2D87-43A1-9CEB-86DD40E4930F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482605" y="3453163"/>
                  <a:ext cx="102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9E1DE356-0C13-4422-807F-E2C14424F4E1}"/>
                    </a:ext>
                  </a:extLst>
                </p14:cNvPr>
                <p14:cNvContentPartPr/>
                <p14:nvPr/>
              </p14:nvContentPartPr>
              <p14:xfrm>
                <a:off x="6586285" y="3441643"/>
                <a:ext cx="44640" cy="163800"/>
              </p14:xfrm>
            </p:contentPart>
          </mc:Choice>
          <mc:Fallback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9E1DE356-0C13-4422-807F-E2C14424F4E1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577645" y="3432643"/>
                  <a:ext cx="622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4A7E80DE-FD81-4484-AC99-F6582860B95C}"/>
              </a:ext>
            </a:extLst>
          </p:cNvPr>
          <p:cNvGrpSpPr/>
          <p:nvPr/>
        </p:nvGrpSpPr>
        <p:grpSpPr>
          <a:xfrm>
            <a:off x="5097685" y="3835483"/>
            <a:ext cx="1197000" cy="235800"/>
            <a:chOff x="5097685" y="3835483"/>
            <a:chExt cx="119700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77CCFB1E-31EA-4CD9-85BB-A03C3CCB0E37}"/>
                    </a:ext>
                  </a:extLst>
                </p14:cNvPr>
                <p14:cNvContentPartPr/>
                <p14:nvPr/>
              </p14:nvContentPartPr>
              <p14:xfrm>
                <a:off x="5097685" y="3951403"/>
                <a:ext cx="126720" cy="100800"/>
              </p14:xfrm>
            </p:contentPart>
          </mc:Choice>
          <mc:Fallback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77CCFB1E-31EA-4CD9-85BB-A03C3CCB0E3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5089045" y="3942763"/>
                  <a:ext cx="144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E0048E79-F3E4-40E5-9A9A-77CAF772BC4B}"/>
                    </a:ext>
                  </a:extLst>
                </p14:cNvPr>
                <p14:cNvContentPartPr/>
                <p14:nvPr/>
              </p14:nvContentPartPr>
              <p14:xfrm>
                <a:off x="5244565" y="3894163"/>
                <a:ext cx="52560" cy="141120"/>
              </p14:xfrm>
            </p:contentPart>
          </mc:Choice>
          <mc:Fallback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E0048E79-F3E4-40E5-9A9A-77CAF772BC4B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235565" y="3885523"/>
                  <a:ext cx="702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653F6808-E2E3-4A10-B40D-8DE7B9C066F7}"/>
                    </a:ext>
                  </a:extLst>
                </p14:cNvPr>
                <p14:cNvContentPartPr/>
                <p14:nvPr/>
              </p14:nvContentPartPr>
              <p14:xfrm>
                <a:off x="5311885" y="3883363"/>
                <a:ext cx="83880" cy="158760"/>
              </p14:xfrm>
            </p:contentPart>
          </mc:Choice>
          <mc:Fallback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653F6808-E2E3-4A10-B40D-8DE7B9C066F7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302885" y="3874723"/>
                  <a:ext cx="101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5DEEB04F-3D0F-451C-A8F2-9F8625688EC8}"/>
                    </a:ext>
                  </a:extLst>
                </p14:cNvPr>
                <p14:cNvContentPartPr/>
                <p14:nvPr/>
              </p14:nvContentPartPr>
              <p14:xfrm>
                <a:off x="5506645" y="3883723"/>
                <a:ext cx="132480" cy="187560"/>
              </p14:xfrm>
            </p:contentPart>
          </mc:Choice>
          <mc:Fallback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5DEEB04F-3D0F-451C-A8F2-9F8625688EC8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5498005" y="3874723"/>
                  <a:ext cx="1501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A8689332-5ED8-4E97-B854-0C88C00A27EE}"/>
                    </a:ext>
                  </a:extLst>
                </p14:cNvPr>
                <p14:cNvContentPartPr/>
                <p14:nvPr/>
              </p14:nvContentPartPr>
              <p14:xfrm>
                <a:off x="5758285" y="3887683"/>
                <a:ext cx="102240" cy="163800"/>
              </p14:xfrm>
            </p:contentPart>
          </mc:Choice>
          <mc:Fallback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A8689332-5ED8-4E97-B854-0C88C00A27EE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5749645" y="3879043"/>
                  <a:ext cx="119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7637D605-4427-4B16-96F7-45D32F7171BE}"/>
                    </a:ext>
                  </a:extLst>
                </p14:cNvPr>
                <p14:cNvContentPartPr/>
                <p14:nvPr/>
              </p14:nvContentPartPr>
              <p14:xfrm>
                <a:off x="5779165" y="3982003"/>
                <a:ext cx="64800" cy="7920"/>
              </p14:xfrm>
            </p:contentPart>
          </mc:Choice>
          <mc:Fallback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7637D605-4427-4B16-96F7-45D32F7171BE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5770165" y="3973003"/>
                  <a:ext cx="82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1960F69A-C8DA-434C-8FA0-83124C4F9B8B}"/>
                    </a:ext>
                  </a:extLst>
                </p14:cNvPr>
                <p14:cNvContentPartPr/>
                <p14:nvPr/>
              </p14:nvContentPartPr>
              <p14:xfrm>
                <a:off x="5886085" y="3875443"/>
                <a:ext cx="104760" cy="11160"/>
              </p14:xfrm>
            </p:contentPart>
          </mc:Choice>
          <mc:Fallback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1960F69A-C8DA-434C-8FA0-83124C4F9B8B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5877445" y="3866443"/>
                  <a:ext cx="122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621C9F41-4E90-4864-AE49-B3661C30EA7A}"/>
                    </a:ext>
                  </a:extLst>
                </p14:cNvPr>
                <p14:cNvContentPartPr/>
                <p14:nvPr/>
              </p14:nvContentPartPr>
              <p14:xfrm>
                <a:off x="5929285" y="3881563"/>
                <a:ext cx="93960" cy="183240"/>
              </p14:xfrm>
            </p:contentPart>
          </mc:Choice>
          <mc:Fallback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621C9F41-4E90-4864-AE49-B3661C30EA7A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5920285" y="3872563"/>
                  <a:ext cx="111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43A69681-2DC8-4E37-8AEA-726B0237C7B0}"/>
                    </a:ext>
                  </a:extLst>
                </p14:cNvPr>
                <p14:cNvContentPartPr/>
                <p14:nvPr/>
              </p14:nvContentPartPr>
              <p14:xfrm>
                <a:off x="6043405" y="3882643"/>
                <a:ext cx="100080" cy="114480"/>
              </p14:xfrm>
            </p:contentPart>
          </mc:Choice>
          <mc:Fallback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43A69681-2DC8-4E37-8AEA-726B0237C7B0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6034405" y="3873643"/>
                  <a:ext cx="1177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02ED82B6-8DB6-4A0B-A0B3-80414F0A415D}"/>
                    </a:ext>
                  </a:extLst>
                </p14:cNvPr>
                <p14:cNvContentPartPr/>
                <p14:nvPr/>
              </p14:nvContentPartPr>
              <p14:xfrm>
                <a:off x="6158245" y="3835483"/>
                <a:ext cx="136440" cy="210960"/>
              </p14:xfrm>
            </p:contentPart>
          </mc:Choice>
          <mc:Fallback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02ED82B6-8DB6-4A0B-A0B3-80414F0A415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6149245" y="3826483"/>
                  <a:ext cx="15408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FC2520E6-4D24-4639-A7EC-5A4091E354F8}"/>
              </a:ext>
            </a:extLst>
          </p:cNvPr>
          <p:cNvGrpSpPr/>
          <p:nvPr/>
        </p:nvGrpSpPr>
        <p:grpSpPr>
          <a:xfrm>
            <a:off x="5772685" y="4171723"/>
            <a:ext cx="228600" cy="110880"/>
            <a:chOff x="5772685" y="4171723"/>
            <a:chExt cx="228600" cy="11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735D6930-1FDF-4DA3-8D80-D3988E13D7B8}"/>
                    </a:ext>
                  </a:extLst>
                </p14:cNvPr>
                <p14:cNvContentPartPr/>
                <p14:nvPr/>
              </p14:nvContentPartPr>
              <p14:xfrm>
                <a:off x="5772685" y="4174963"/>
                <a:ext cx="146520" cy="107640"/>
              </p14:xfrm>
            </p:contentPart>
          </mc:Choice>
          <mc:Fallback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735D6930-1FDF-4DA3-8D80-D3988E13D7B8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763685" y="4165963"/>
                  <a:ext cx="164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EE2DD7A2-DD4F-47D8-896D-D854EA6490D4}"/>
                    </a:ext>
                  </a:extLst>
                </p14:cNvPr>
                <p14:cNvContentPartPr/>
                <p14:nvPr/>
              </p14:nvContentPartPr>
              <p14:xfrm>
                <a:off x="5928205" y="4171723"/>
                <a:ext cx="73080" cy="106920"/>
              </p14:xfrm>
            </p:contentPart>
          </mc:Choice>
          <mc:Fallback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EE2DD7A2-DD4F-47D8-896D-D854EA6490D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5919565" y="4162723"/>
                  <a:ext cx="9072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FFD8D511-034C-49C0-B718-744F7311298A}"/>
              </a:ext>
            </a:extLst>
          </p:cNvPr>
          <p:cNvGrpSpPr/>
          <p:nvPr/>
        </p:nvGrpSpPr>
        <p:grpSpPr>
          <a:xfrm>
            <a:off x="5166805" y="4191163"/>
            <a:ext cx="182520" cy="127080"/>
            <a:chOff x="5166805" y="4191163"/>
            <a:chExt cx="18252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B25B7F4E-6720-4522-BD05-9A484AFD28AC}"/>
                    </a:ext>
                  </a:extLst>
                </p14:cNvPr>
                <p14:cNvContentPartPr/>
                <p14:nvPr/>
              </p14:nvContentPartPr>
              <p14:xfrm>
                <a:off x="5166805" y="4191163"/>
                <a:ext cx="46440" cy="103680"/>
              </p14:xfrm>
            </p:contentPart>
          </mc:Choice>
          <mc:Fallback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B25B7F4E-6720-4522-BD05-9A484AFD28AC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5158165" y="4182163"/>
                  <a:ext cx="64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299" name="잉크 298">
                  <a:extLst>
                    <a:ext uri="{FF2B5EF4-FFF2-40B4-BE49-F238E27FC236}">
                      <a16:creationId xmlns:a16="http://schemas.microsoft.com/office/drawing/2014/main" id="{66EFCC0F-9D0A-4215-8094-E47C0D1F6E79}"/>
                    </a:ext>
                  </a:extLst>
                </p14:cNvPr>
                <p14:cNvContentPartPr/>
                <p14:nvPr/>
              </p14:nvContentPartPr>
              <p14:xfrm>
                <a:off x="5238805" y="4198723"/>
                <a:ext cx="56520" cy="119520"/>
              </p14:xfrm>
            </p:contentPart>
          </mc:Choice>
          <mc:Fallback>
            <p:pic>
              <p:nvPicPr>
                <p:cNvPr id="299" name="잉크 298">
                  <a:extLst>
                    <a:ext uri="{FF2B5EF4-FFF2-40B4-BE49-F238E27FC236}">
                      <a16:creationId xmlns:a16="http://schemas.microsoft.com/office/drawing/2014/main" id="{66EFCC0F-9D0A-4215-8094-E47C0D1F6E79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5230165" y="4189723"/>
                  <a:ext cx="74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21AF71AE-19CB-4DFE-B0F9-0D3C2C308E1E}"/>
                    </a:ext>
                  </a:extLst>
                </p14:cNvPr>
                <p14:cNvContentPartPr/>
                <p14:nvPr/>
              </p14:nvContentPartPr>
              <p14:xfrm>
                <a:off x="5229445" y="4202323"/>
                <a:ext cx="119880" cy="32400"/>
              </p14:xfrm>
            </p:contentPart>
          </mc:Choice>
          <mc:Fallback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21AF71AE-19CB-4DFE-B0F9-0D3C2C308E1E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5220445" y="4193323"/>
                  <a:ext cx="13752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3">
            <p14:nvContentPartPr>
              <p14:cNvPr id="302" name="잉크 301">
                <a:extLst>
                  <a:ext uri="{FF2B5EF4-FFF2-40B4-BE49-F238E27FC236}">
                    <a16:creationId xmlns:a16="http://schemas.microsoft.com/office/drawing/2014/main" id="{73A24082-E25A-4D25-BB0C-7A695BB39EDD}"/>
                  </a:ext>
                </a:extLst>
              </p14:cNvPr>
              <p14:cNvContentPartPr/>
              <p14:nvPr/>
            </p14:nvContentPartPr>
            <p14:xfrm>
              <a:off x="4978525" y="4627483"/>
              <a:ext cx="93960" cy="9720"/>
            </p14:xfrm>
          </p:contentPart>
        </mc:Choice>
        <mc:Fallback>
          <p:pic>
            <p:nvPicPr>
              <p:cNvPr id="302" name="잉크 301">
                <a:extLst>
                  <a:ext uri="{FF2B5EF4-FFF2-40B4-BE49-F238E27FC236}">
                    <a16:creationId xmlns:a16="http://schemas.microsoft.com/office/drawing/2014/main" id="{73A24082-E25A-4D25-BB0C-7A695BB39EDD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4969525" y="4618483"/>
                <a:ext cx="1116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5">
            <p14:nvContentPartPr>
              <p14:cNvPr id="303" name="잉크 302">
                <a:extLst>
                  <a:ext uri="{FF2B5EF4-FFF2-40B4-BE49-F238E27FC236}">
                    <a16:creationId xmlns:a16="http://schemas.microsoft.com/office/drawing/2014/main" id="{059EF107-3F11-4340-A351-411B32D48538}"/>
                  </a:ext>
                </a:extLst>
              </p14:cNvPr>
              <p14:cNvContentPartPr/>
              <p14:nvPr/>
            </p14:nvContentPartPr>
            <p14:xfrm>
              <a:off x="5032525" y="4576363"/>
              <a:ext cx="74880" cy="92880"/>
            </p14:xfrm>
          </p:contentPart>
        </mc:Choice>
        <mc:Fallback>
          <p:pic>
            <p:nvPicPr>
              <p:cNvPr id="303" name="잉크 302">
                <a:extLst>
                  <a:ext uri="{FF2B5EF4-FFF2-40B4-BE49-F238E27FC236}">
                    <a16:creationId xmlns:a16="http://schemas.microsoft.com/office/drawing/2014/main" id="{059EF107-3F11-4340-A351-411B32D48538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5023525" y="4567723"/>
                <a:ext cx="925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7">
            <p14:nvContentPartPr>
              <p14:cNvPr id="304" name="잉크 303">
                <a:extLst>
                  <a:ext uri="{FF2B5EF4-FFF2-40B4-BE49-F238E27FC236}">
                    <a16:creationId xmlns:a16="http://schemas.microsoft.com/office/drawing/2014/main" id="{D2715FD7-9501-44AD-8743-53BCD4A17CBE}"/>
                  </a:ext>
                </a:extLst>
              </p14:cNvPr>
              <p14:cNvContentPartPr/>
              <p14:nvPr/>
            </p14:nvContentPartPr>
            <p14:xfrm>
              <a:off x="5166805" y="4559803"/>
              <a:ext cx="105480" cy="137520"/>
            </p14:xfrm>
          </p:contentPart>
        </mc:Choice>
        <mc:Fallback>
          <p:pic>
            <p:nvPicPr>
              <p:cNvPr id="304" name="잉크 303">
                <a:extLst>
                  <a:ext uri="{FF2B5EF4-FFF2-40B4-BE49-F238E27FC236}">
                    <a16:creationId xmlns:a16="http://schemas.microsoft.com/office/drawing/2014/main" id="{D2715FD7-9501-44AD-8743-53BCD4A17CBE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5157805" y="4551163"/>
                <a:ext cx="1231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9">
            <p14:nvContentPartPr>
              <p14:cNvPr id="305" name="잉크 304">
                <a:extLst>
                  <a:ext uri="{FF2B5EF4-FFF2-40B4-BE49-F238E27FC236}">
                    <a16:creationId xmlns:a16="http://schemas.microsoft.com/office/drawing/2014/main" id="{90D4896B-546E-4C48-86B7-0B06D59FBAD5}"/>
                  </a:ext>
                </a:extLst>
              </p14:cNvPr>
              <p14:cNvContentPartPr/>
              <p14:nvPr/>
            </p14:nvContentPartPr>
            <p14:xfrm>
              <a:off x="5297485" y="4577803"/>
              <a:ext cx="78840" cy="90000"/>
            </p14:xfrm>
          </p:contentPart>
        </mc:Choice>
        <mc:Fallback>
          <p:pic>
            <p:nvPicPr>
              <p:cNvPr id="305" name="잉크 304">
                <a:extLst>
                  <a:ext uri="{FF2B5EF4-FFF2-40B4-BE49-F238E27FC236}">
                    <a16:creationId xmlns:a16="http://schemas.microsoft.com/office/drawing/2014/main" id="{90D4896B-546E-4C48-86B7-0B06D59FBAD5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5288845" y="4568803"/>
                <a:ext cx="96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1">
            <p14:nvContentPartPr>
              <p14:cNvPr id="306" name="잉크 305">
                <a:extLst>
                  <a:ext uri="{FF2B5EF4-FFF2-40B4-BE49-F238E27FC236}">
                    <a16:creationId xmlns:a16="http://schemas.microsoft.com/office/drawing/2014/main" id="{3B1BCAEC-0C9B-4751-8127-D5F93B13E1E4}"/>
                  </a:ext>
                </a:extLst>
              </p14:cNvPr>
              <p14:cNvContentPartPr/>
              <p14:nvPr/>
            </p14:nvContentPartPr>
            <p14:xfrm>
              <a:off x="5350405" y="4514803"/>
              <a:ext cx="90720" cy="150840"/>
            </p14:xfrm>
          </p:contentPart>
        </mc:Choice>
        <mc:Fallback>
          <p:pic>
            <p:nvPicPr>
              <p:cNvPr id="306" name="잉크 305">
                <a:extLst>
                  <a:ext uri="{FF2B5EF4-FFF2-40B4-BE49-F238E27FC236}">
                    <a16:creationId xmlns:a16="http://schemas.microsoft.com/office/drawing/2014/main" id="{3B1BCAEC-0C9B-4751-8127-D5F93B13E1E4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5341405" y="4505803"/>
                <a:ext cx="1083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3">
            <p14:nvContentPartPr>
              <p14:cNvPr id="307" name="잉크 306">
                <a:extLst>
                  <a:ext uri="{FF2B5EF4-FFF2-40B4-BE49-F238E27FC236}">
                    <a16:creationId xmlns:a16="http://schemas.microsoft.com/office/drawing/2014/main" id="{8CE39E72-DA44-46B6-9916-69186F5F1C89}"/>
                  </a:ext>
                </a:extLst>
              </p14:cNvPr>
              <p14:cNvContentPartPr/>
              <p14:nvPr/>
            </p14:nvContentPartPr>
            <p14:xfrm>
              <a:off x="5491525" y="4576003"/>
              <a:ext cx="90720" cy="9000"/>
            </p14:xfrm>
          </p:contentPart>
        </mc:Choice>
        <mc:Fallback>
          <p:pic>
            <p:nvPicPr>
              <p:cNvPr id="307" name="잉크 306">
                <a:extLst>
                  <a:ext uri="{FF2B5EF4-FFF2-40B4-BE49-F238E27FC236}">
                    <a16:creationId xmlns:a16="http://schemas.microsoft.com/office/drawing/2014/main" id="{8CE39E72-DA44-46B6-9916-69186F5F1C89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5482885" y="4567003"/>
                <a:ext cx="1083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5">
            <p14:nvContentPartPr>
              <p14:cNvPr id="308" name="잉크 307">
                <a:extLst>
                  <a:ext uri="{FF2B5EF4-FFF2-40B4-BE49-F238E27FC236}">
                    <a16:creationId xmlns:a16="http://schemas.microsoft.com/office/drawing/2014/main" id="{39246A63-B0A3-4CB9-B7CE-A122F8F197A4}"/>
                  </a:ext>
                </a:extLst>
              </p14:cNvPr>
              <p14:cNvContentPartPr/>
              <p14:nvPr/>
            </p14:nvContentPartPr>
            <p14:xfrm>
              <a:off x="5502685" y="4614523"/>
              <a:ext cx="66600" cy="11520"/>
            </p14:xfrm>
          </p:contentPart>
        </mc:Choice>
        <mc:Fallback>
          <p:pic>
            <p:nvPicPr>
              <p:cNvPr id="308" name="잉크 307">
                <a:extLst>
                  <a:ext uri="{FF2B5EF4-FFF2-40B4-BE49-F238E27FC236}">
                    <a16:creationId xmlns:a16="http://schemas.microsoft.com/office/drawing/2014/main" id="{39246A63-B0A3-4CB9-B7CE-A122F8F197A4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5494045" y="4605523"/>
                <a:ext cx="842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310" name="잉크 309">
                <a:extLst>
                  <a:ext uri="{FF2B5EF4-FFF2-40B4-BE49-F238E27FC236}">
                    <a16:creationId xmlns:a16="http://schemas.microsoft.com/office/drawing/2014/main" id="{381C7B8A-43E2-4C44-A9D0-DE7E14298207}"/>
                  </a:ext>
                </a:extLst>
              </p14:cNvPr>
              <p14:cNvContentPartPr/>
              <p14:nvPr/>
            </p14:nvContentPartPr>
            <p14:xfrm>
              <a:off x="5653885" y="4547203"/>
              <a:ext cx="106200" cy="127080"/>
            </p14:xfrm>
          </p:contentPart>
        </mc:Choice>
        <mc:Fallback>
          <p:pic>
            <p:nvPicPr>
              <p:cNvPr id="310" name="잉크 309">
                <a:extLst>
                  <a:ext uri="{FF2B5EF4-FFF2-40B4-BE49-F238E27FC236}">
                    <a16:creationId xmlns:a16="http://schemas.microsoft.com/office/drawing/2014/main" id="{381C7B8A-43E2-4C44-A9D0-DE7E14298207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5644885" y="4538203"/>
                <a:ext cx="1238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9">
            <p14:nvContentPartPr>
              <p14:cNvPr id="311" name="잉크 310">
                <a:extLst>
                  <a:ext uri="{FF2B5EF4-FFF2-40B4-BE49-F238E27FC236}">
                    <a16:creationId xmlns:a16="http://schemas.microsoft.com/office/drawing/2014/main" id="{75C6707B-20AE-45AD-B665-177DEEDFBB27}"/>
                  </a:ext>
                </a:extLst>
              </p14:cNvPr>
              <p14:cNvContentPartPr/>
              <p14:nvPr/>
            </p14:nvContentPartPr>
            <p14:xfrm>
              <a:off x="5766925" y="4541443"/>
              <a:ext cx="90720" cy="110520"/>
            </p14:xfrm>
          </p:contentPart>
        </mc:Choice>
        <mc:Fallback>
          <p:pic>
            <p:nvPicPr>
              <p:cNvPr id="311" name="잉크 310">
                <a:extLst>
                  <a:ext uri="{FF2B5EF4-FFF2-40B4-BE49-F238E27FC236}">
                    <a16:creationId xmlns:a16="http://schemas.microsoft.com/office/drawing/2014/main" id="{75C6707B-20AE-45AD-B665-177DEEDFBB27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5758285" y="4532443"/>
                <a:ext cx="1083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1">
            <p14:nvContentPartPr>
              <p14:cNvPr id="313" name="잉크 312">
                <a:extLst>
                  <a:ext uri="{FF2B5EF4-FFF2-40B4-BE49-F238E27FC236}">
                    <a16:creationId xmlns:a16="http://schemas.microsoft.com/office/drawing/2014/main" id="{C2A582D3-F678-41B8-85C6-9353029A4BBA}"/>
                  </a:ext>
                </a:extLst>
              </p14:cNvPr>
              <p14:cNvContentPartPr/>
              <p14:nvPr/>
            </p14:nvContentPartPr>
            <p14:xfrm>
              <a:off x="5917405" y="4583563"/>
              <a:ext cx="62280" cy="2520"/>
            </p14:xfrm>
          </p:contentPart>
        </mc:Choice>
        <mc:Fallback>
          <p:pic>
            <p:nvPicPr>
              <p:cNvPr id="313" name="잉크 312">
                <a:extLst>
                  <a:ext uri="{FF2B5EF4-FFF2-40B4-BE49-F238E27FC236}">
                    <a16:creationId xmlns:a16="http://schemas.microsoft.com/office/drawing/2014/main" id="{C2A582D3-F678-41B8-85C6-9353029A4BBA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5908405" y="4574563"/>
                <a:ext cx="799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3">
            <p14:nvContentPartPr>
              <p14:cNvPr id="319" name="잉크 318">
                <a:extLst>
                  <a:ext uri="{FF2B5EF4-FFF2-40B4-BE49-F238E27FC236}">
                    <a16:creationId xmlns:a16="http://schemas.microsoft.com/office/drawing/2014/main" id="{B4EC21AF-AD12-4686-AD09-2610C60D9BFA}"/>
                  </a:ext>
                </a:extLst>
              </p14:cNvPr>
              <p14:cNvContentPartPr/>
              <p14:nvPr/>
            </p14:nvContentPartPr>
            <p14:xfrm>
              <a:off x="5602045" y="4484923"/>
              <a:ext cx="74520" cy="242640"/>
            </p14:xfrm>
          </p:contentPart>
        </mc:Choice>
        <mc:Fallback>
          <p:pic>
            <p:nvPicPr>
              <p:cNvPr id="319" name="잉크 318">
                <a:extLst>
                  <a:ext uri="{FF2B5EF4-FFF2-40B4-BE49-F238E27FC236}">
                    <a16:creationId xmlns:a16="http://schemas.microsoft.com/office/drawing/2014/main" id="{B4EC21AF-AD12-4686-AD09-2610C60D9BFA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5593405" y="4475923"/>
                <a:ext cx="92160" cy="26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1C1D79C1-F721-4E38-83B7-8BD8F962144A}"/>
              </a:ext>
            </a:extLst>
          </p:cNvPr>
          <p:cNvGrpSpPr/>
          <p:nvPr/>
        </p:nvGrpSpPr>
        <p:grpSpPr>
          <a:xfrm>
            <a:off x="6030445" y="4423003"/>
            <a:ext cx="584640" cy="221760"/>
            <a:chOff x="6030445" y="4423003"/>
            <a:chExt cx="58464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75244665-306E-4C3D-9F7A-2DA05DC127E2}"/>
                    </a:ext>
                  </a:extLst>
                </p14:cNvPr>
                <p14:cNvContentPartPr/>
                <p14:nvPr/>
              </p14:nvContentPartPr>
              <p14:xfrm>
                <a:off x="6030445" y="4495723"/>
                <a:ext cx="27720" cy="108000"/>
              </p14:xfrm>
            </p:contentPart>
          </mc:Choice>
          <mc:Fallback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75244665-306E-4C3D-9F7A-2DA05DC127E2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021445" y="4487083"/>
                  <a:ext cx="45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794E7D14-C860-4785-8BFE-61754FD69C0B}"/>
                    </a:ext>
                  </a:extLst>
                </p14:cNvPr>
                <p14:cNvContentPartPr/>
                <p14:nvPr/>
              </p14:nvContentPartPr>
              <p14:xfrm>
                <a:off x="6101005" y="4479883"/>
                <a:ext cx="51480" cy="142920"/>
              </p14:xfrm>
            </p:contentPart>
          </mc:Choice>
          <mc:Fallback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794E7D14-C860-4785-8BFE-61754FD69C0B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092005" y="4471243"/>
                  <a:ext cx="69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754B3F08-82EA-495D-B3FD-D1B6F5A40B60}"/>
                    </a:ext>
                  </a:extLst>
                </p14:cNvPr>
                <p14:cNvContentPartPr/>
                <p14:nvPr/>
              </p14:nvContentPartPr>
              <p14:xfrm>
                <a:off x="6100645" y="4492123"/>
                <a:ext cx="89640" cy="16560"/>
              </p14:xfrm>
            </p:contentPart>
          </mc:Choice>
          <mc:Fallback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754B3F08-82EA-495D-B3FD-D1B6F5A40B60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092005" y="4483123"/>
                  <a:ext cx="1072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F4E487D6-663E-488B-8C0D-E8DB0B0AFCAF}"/>
                    </a:ext>
                  </a:extLst>
                </p14:cNvPr>
                <p14:cNvContentPartPr/>
                <p14:nvPr/>
              </p14:nvContentPartPr>
              <p14:xfrm>
                <a:off x="6216205" y="4423003"/>
                <a:ext cx="62280" cy="221760"/>
              </p14:xfrm>
            </p:contentPart>
          </mc:Choice>
          <mc:Fallback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F4E487D6-663E-488B-8C0D-E8DB0B0AFCAF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207565" y="4414003"/>
                  <a:ext cx="799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21" name="잉크 320">
                  <a:extLst>
                    <a:ext uri="{FF2B5EF4-FFF2-40B4-BE49-F238E27FC236}">
                      <a16:creationId xmlns:a16="http://schemas.microsoft.com/office/drawing/2014/main" id="{B719EF7A-0DF5-41C0-A0A4-E7A26BE0DD1F}"/>
                    </a:ext>
                  </a:extLst>
                </p14:cNvPr>
                <p14:cNvContentPartPr/>
                <p14:nvPr/>
              </p14:nvContentPartPr>
              <p14:xfrm>
                <a:off x="6355885" y="4515883"/>
                <a:ext cx="83160" cy="19080"/>
              </p14:xfrm>
            </p:contentPart>
          </mc:Choice>
          <mc:Fallback>
            <p:pic>
              <p:nvPicPr>
                <p:cNvPr id="321" name="잉크 320">
                  <a:extLst>
                    <a:ext uri="{FF2B5EF4-FFF2-40B4-BE49-F238E27FC236}">
                      <a16:creationId xmlns:a16="http://schemas.microsoft.com/office/drawing/2014/main" id="{B719EF7A-0DF5-41C0-A0A4-E7A26BE0DD1F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347245" y="4506883"/>
                  <a:ext cx="100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BD41DED3-33FE-46DF-8020-2D1E68D8EDA9}"/>
                    </a:ext>
                  </a:extLst>
                </p14:cNvPr>
                <p14:cNvContentPartPr/>
                <p14:nvPr/>
              </p14:nvContentPartPr>
              <p14:xfrm>
                <a:off x="6391885" y="4474843"/>
                <a:ext cx="16920" cy="94680"/>
              </p14:xfrm>
            </p:contentPart>
          </mc:Choice>
          <mc:Fallback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BD41DED3-33FE-46DF-8020-2D1E68D8EDA9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6383245" y="4466203"/>
                  <a:ext cx="34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84471EB1-7066-4BB5-8D7E-A1213E22D6DB}"/>
                    </a:ext>
                  </a:extLst>
                </p14:cNvPr>
                <p14:cNvContentPartPr/>
                <p14:nvPr/>
              </p14:nvContentPartPr>
              <p14:xfrm>
                <a:off x="6480445" y="4455043"/>
                <a:ext cx="134640" cy="132480"/>
              </p14:xfrm>
            </p:contentPart>
          </mc:Choice>
          <mc:Fallback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84471EB1-7066-4BB5-8D7E-A1213E22D6DB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6471805" y="4446403"/>
                  <a:ext cx="15228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DE98A873-12E6-40AA-9CD6-84692DC94E90}"/>
              </a:ext>
            </a:extLst>
          </p:cNvPr>
          <p:cNvGrpSpPr/>
          <p:nvPr/>
        </p:nvGrpSpPr>
        <p:grpSpPr>
          <a:xfrm>
            <a:off x="5422405" y="4884163"/>
            <a:ext cx="84960" cy="53280"/>
            <a:chOff x="5422405" y="4884163"/>
            <a:chExt cx="84960" cy="5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24" name="잉크 323">
                  <a:extLst>
                    <a:ext uri="{FF2B5EF4-FFF2-40B4-BE49-F238E27FC236}">
                      <a16:creationId xmlns:a16="http://schemas.microsoft.com/office/drawing/2014/main" id="{EFB178B2-3656-4FBB-AF0C-028F64A84A01}"/>
                    </a:ext>
                  </a:extLst>
                </p14:cNvPr>
                <p14:cNvContentPartPr/>
                <p14:nvPr/>
              </p14:nvContentPartPr>
              <p14:xfrm>
                <a:off x="5437165" y="4884163"/>
                <a:ext cx="70200" cy="6840"/>
              </p14:xfrm>
            </p:contentPart>
          </mc:Choice>
          <mc:Fallback>
            <p:pic>
              <p:nvPicPr>
                <p:cNvPr id="324" name="잉크 323">
                  <a:extLst>
                    <a:ext uri="{FF2B5EF4-FFF2-40B4-BE49-F238E27FC236}">
                      <a16:creationId xmlns:a16="http://schemas.microsoft.com/office/drawing/2014/main" id="{EFB178B2-3656-4FBB-AF0C-028F64A84A01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5428525" y="4875163"/>
                  <a:ext cx="87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F57A4B34-CAB3-4C24-AC9B-C4510BAA5B5A}"/>
                    </a:ext>
                  </a:extLst>
                </p14:cNvPr>
                <p14:cNvContentPartPr/>
                <p14:nvPr/>
              </p14:nvContentPartPr>
              <p14:xfrm>
                <a:off x="5422405" y="4922323"/>
                <a:ext cx="79200" cy="15120"/>
              </p14:xfrm>
            </p:contentPart>
          </mc:Choice>
          <mc:Fallback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F57A4B34-CAB3-4C24-AC9B-C4510BAA5B5A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5413765" y="4913683"/>
                  <a:ext cx="9684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3">
            <p14:nvContentPartPr>
              <p14:cNvPr id="326" name="잉크 325">
                <a:extLst>
                  <a:ext uri="{FF2B5EF4-FFF2-40B4-BE49-F238E27FC236}">
                    <a16:creationId xmlns:a16="http://schemas.microsoft.com/office/drawing/2014/main" id="{96F8D0D9-35FC-41CE-86E8-B54E6F18D259}"/>
                  </a:ext>
                </a:extLst>
              </p14:cNvPr>
              <p14:cNvContentPartPr/>
              <p14:nvPr/>
            </p14:nvContentPartPr>
            <p14:xfrm>
              <a:off x="5644165" y="4801363"/>
              <a:ext cx="122040" cy="178920"/>
            </p14:xfrm>
          </p:contentPart>
        </mc:Choice>
        <mc:Fallback>
          <p:pic>
            <p:nvPicPr>
              <p:cNvPr id="326" name="잉크 325">
                <a:extLst>
                  <a:ext uri="{FF2B5EF4-FFF2-40B4-BE49-F238E27FC236}">
                    <a16:creationId xmlns:a16="http://schemas.microsoft.com/office/drawing/2014/main" id="{96F8D0D9-35FC-41CE-86E8-B54E6F18D259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5635165" y="4792363"/>
                <a:ext cx="13968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450BA363-7DDC-478D-8283-0E3B12A1E4A7}"/>
              </a:ext>
            </a:extLst>
          </p:cNvPr>
          <p:cNvGrpSpPr/>
          <p:nvPr/>
        </p:nvGrpSpPr>
        <p:grpSpPr>
          <a:xfrm>
            <a:off x="6671245" y="2051173"/>
            <a:ext cx="660782" cy="289800"/>
            <a:chOff x="6671245" y="2051173"/>
            <a:chExt cx="660782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550FEA3C-B923-4516-8A93-A60723D879C3}"/>
                    </a:ext>
                  </a:extLst>
                </p14:cNvPr>
                <p14:cNvContentPartPr/>
                <p14:nvPr/>
              </p14:nvContentPartPr>
              <p14:xfrm>
                <a:off x="6671245" y="2148523"/>
                <a:ext cx="210240" cy="114840"/>
              </p14:xfrm>
            </p:contentPart>
          </mc:Choice>
          <mc:Fallback>
            <p:pic>
              <p:nvPicPr>
                <p:cNvPr id="329" name="잉크 328">
                  <a:extLst>
                    <a:ext uri="{FF2B5EF4-FFF2-40B4-BE49-F238E27FC236}">
                      <a16:creationId xmlns:a16="http://schemas.microsoft.com/office/drawing/2014/main" id="{550FEA3C-B923-4516-8A93-A60723D879C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6662245" y="2139523"/>
                  <a:ext cx="227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6088CB4B-E758-4777-863A-068D7E6C0C44}"/>
                    </a:ext>
                  </a:extLst>
                </p14:cNvPr>
                <p14:cNvContentPartPr/>
                <p14:nvPr/>
              </p14:nvContentPartPr>
              <p14:xfrm>
                <a:off x="6801205" y="2156803"/>
                <a:ext cx="101520" cy="174960"/>
              </p14:xfrm>
            </p:contentPart>
          </mc:Choice>
          <mc:Fallback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6088CB4B-E758-4777-863A-068D7E6C0C44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6792565" y="2148163"/>
                  <a:ext cx="119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31A7C4A3-CF13-428F-9A6D-221E71EBF1B2}"/>
                    </a:ext>
                  </a:extLst>
                </p14:cNvPr>
                <p14:cNvContentPartPr/>
                <p14:nvPr/>
              </p14:nvContentPartPr>
              <p14:xfrm>
                <a:off x="7102707" y="2122813"/>
                <a:ext cx="55080" cy="12960"/>
              </p14:xfrm>
            </p:contentPart>
          </mc:Choice>
          <mc:Fallback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31A7C4A3-CF13-428F-9A6D-221E71EBF1B2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094067" y="2114173"/>
                  <a:ext cx="72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26E89EB7-66AF-4B47-9F40-FDBF08F6B083}"/>
                    </a:ext>
                  </a:extLst>
                </p14:cNvPr>
                <p14:cNvContentPartPr/>
                <p14:nvPr/>
              </p14:nvContentPartPr>
              <p14:xfrm>
                <a:off x="7109547" y="2192293"/>
                <a:ext cx="21600" cy="98280"/>
              </p14:xfrm>
            </p:contentPart>
          </mc:Choice>
          <mc:Fallback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26E89EB7-66AF-4B47-9F40-FDBF08F6B083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7100907" y="2183653"/>
                  <a:ext cx="39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808A469E-AAE3-4A5E-B2E1-0543890D6054}"/>
                    </a:ext>
                  </a:extLst>
                </p14:cNvPr>
                <p14:cNvContentPartPr/>
                <p14:nvPr/>
              </p14:nvContentPartPr>
              <p14:xfrm>
                <a:off x="7184427" y="2101573"/>
                <a:ext cx="72360" cy="217080"/>
              </p14:xfrm>
            </p:contentPart>
          </mc:Choice>
          <mc:Fallback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808A469E-AAE3-4A5E-B2E1-0543890D6054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7175427" y="2092573"/>
                  <a:ext cx="90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995AAEF9-ABF0-46F8-B30B-4548255AE00A}"/>
                    </a:ext>
                  </a:extLst>
                </p14:cNvPr>
                <p14:cNvContentPartPr/>
                <p14:nvPr/>
              </p14:nvContentPartPr>
              <p14:xfrm>
                <a:off x="7148067" y="2208133"/>
                <a:ext cx="112680" cy="19440"/>
              </p14:xfrm>
            </p:contentPart>
          </mc:Choice>
          <mc:Fallback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995AAEF9-ABF0-46F8-B30B-4548255AE00A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7139427" y="2199133"/>
                  <a:ext cx="130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0BA96F41-3766-431D-9438-CFB90C07E365}"/>
                    </a:ext>
                  </a:extLst>
                </p14:cNvPr>
                <p14:cNvContentPartPr/>
                <p14:nvPr/>
              </p14:nvContentPartPr>
              <p14:xfrm>
                <a:off x="7013427" y="2051173"/>
                <a:ext cx="318600" cy="289800"/>
              </p14:xfrm>
            </p:contentPart>
          </mc:Choice>
          <mc:Fallback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0BA96F41-3766-431D-9438-CFB90C07E365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7004787" y="2042533"/>
                  <a:ext cx="33624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그룹 347">
            <a:extLst>
              <a:ext uri="{FF2B5EF4-FFF2-40B4-BE49-F238E27FC236}">
                <a16:creationId xmlns:a16="http://schemas.microsoft.com/office/drawing/2014/main" id="{23D095E3-0BA6-43F2-A254-5BA8D45B99C4}"/>
              </a:ext>
            </a:extLst>
          </p:cNvPr>
          <p:cNvGrpSpPr/>
          <p:nvPr/>
        </p:nvGrpSpPr>
        <p:grpSpPr>
          <a:xfrm>
            <a:off x="7564947" y="2095453"/>
            <a:ext cx="590760" cy="166320"/>
            <a:chOff x="7564947" y="2095453"/>
            <a:chExt cx="590760" cy="16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D3618CC2-538E-4C17-A9B1-9417B65CE311}"/>
                    </a:ext>
                  </a:extLst>
                </p14:cNvPr>
                <p14:cNvContentPartPr/>
                <p14:nvPr/>
              </p14:nvContentPartPr>
              <p14:xfrm>
                <a:off x="7564947" y="2116333"/>
                <a:ext cx="115920" cy="145440"/>
              </p14:xfrm>
            </p:contentPart>
          </mc:Choice>
          <mc:Fallback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D3618CC2-538E-4C17-A9B1-9417B65CE311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7555947" y="2107693"/>
                  <a:ext cx="133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102CD5B0-F67F-4046-BA27-0DAF9449E8A9}"/>
                    </a:ext>
                  </a:extLst>
                </p14:cNvPr>
                <p14:cNvContentPartPr/>
                <p14:nvPr/>
              </p14:nvContentPartPr>
              <p14:xfrm>
                <a:off x="7688787" y="2135053"/>
                <a:ext cx="99360" cy="111240"/>
              </p14:xfrm>
            </p:contentPart>
          </mc:Choice>
          <mc:Fallback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102CD5B0-F67F-4046-BA27-0DAF9449E8A9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680147" y="2126413"/>
                  <a:ext cx="117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B47C52B9-20C0-4305-82E9-0EEAC0FCB115}"/>
                    </a:ext>
                  </a:extLst>
                </p14:cNvPr>
                <p14:cNvContentPartPr/>
                <p14:nvPr/>
              </p14:nvContentPartPr>
              <p14:xfrm>
                <a:off x="7814787" y="2097973"/>
                <a:ext cx="20880" cy="137880"/>
              </p14:xfrm>
            </p:contentPart>
          </mc:Choice>
          <mc:Fallback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B47C52B9-20C0-4305-82E9-0EEAC0FCB115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806147" y="2089333"/>
                  <a:ext cx="38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58176EF7-A2C5-4500-9ACA-E0766E2608C4}"/>
                    </a:ext>
                  </a:extLst>
                </p14:cNvPr>
                <p14:cNvContentPartPr/>
                <p14:nvPr/>
              </p14:nvContentPartPr>
              <p14:xfrm>
                <a:off x="7752147" y="2142613"/>
                <a:ext cx="141480" cy="36000"/>
              </p14:xfrm>
            </p:contentPart>
          </mc:Choice>
          <mc:Fallback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58176EF7-A2C5-4500-9ACA-E0766E2608C4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7743147" y="2133973"/>
                  <a:ext cx="159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33EA58BA-31CC-4CEA-AF40-36C239C598D2}"/>
                    </a:ext>
                  </a:extLst>
                </p14:cNvPr>
                <p14:cNvContentPartPr/>
                <p14:nvPr/>
              </p14:nvContentPartPr>
              <p14:xfrm>
                <a:off x="8042307" y="2095453"/>
                <a:ext cx="97200" cy="133920"/>
              </p14:xfrm>
            </p:contentPart>
          </mc:Choice>
          <mc:Fallback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33EA58BA-31CC-4CEA-AF40-36C239C598D2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033667" y="2086813"/>
                  <a:ext cx="114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D8E190AA-F159-4765-9D05-CAA953CCF1E4}"/>
                    </a:ext>
                  </a:extLst>
                </p14:cNvPr>
                <p14:cNvContentPartPr/>
                <p14:nvPr/>
              </p14:nvContentPartPr>
              <p14:xfrm>
                <a:off x="8010267" y="2232973"/>
                <a:ext cx="145440" cy="17640"/>
              </p14:xfrm>
            </p:contentPart>
          </mc:Choice>
          <mc:Fallback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D8E190AA-F159-4765-9D05-CAA953CCF1E4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8001627" y="2224333"/>
                  <a:ext cx="16308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28AC49B6-FDDF-470D-9B6C-4544C2D2D4CB}"/>
              </a:ext>
            </a:extLst>
          </p:cNvPr>
          <p:cNvGrpSpPr/>
          <p:nvPr/>
        </p:nvGrpSpPr>
        <p:grpSpPr>
          <a:xfrm>
            <a:off x="8299347" y="2070253"/>
            <a:ext cx="142560" cy="168840"/>
            <a:chOff x="8299347" y="2070253"/>
            <a:chExt cx="142560" cy="1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D076A2C5-DC4A-44F3-81C8-E733D79C7AD3}"/>
                    </a:ext>
                  </a:extLst>
                </p14:cNvPr>
                <p14:cNvContentPartPr/>
                <p14:nvPr/>
              </p14:nvContentPartPr>
              <p14:xfrm>
                <a:off x="8299347" y="2091493"/>
                <a:ext cx="13680" cy="137160"/>
              </p14:xfrm>
            </p:contentPart>
          </mc:Choice>
          <mc:Fallback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D076A2C5-DC4A-44F3-81C8-E733D79C7AD3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290707" y="2082853"/>
                  <a:ext cx="31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50" name="잉크 349">
                  <a:extLst>
                    <a:ext uri="{FF2B5EF4-FFF2-40B4-BE49-F238E27FC236}">
                      <a16:creationId xmlns:a16="http://schemas.microsoft.com/office/drawing/2014/main" id="{A1B8FEA7-E9A8-4A15-83AF-23EB73C70CEC}"/>
                    </a:ext>
                  </a:extLst>
                </p14:cNvPr>
                <p14:cNvContentPartPr/>
                <p14:nvPr/>
              </p14:nvContentPartPr>
              <p14:xfrm>
                <a:off x="8317347" y="2070253"/>
                <a:ext cx="124560" cy="168840"/>
              </p14:xfrm>
            </p:contentPart>
          </mc:Choice>
          <mc:Fallback>
            <p:pic>
              <p:nvPicPr>
                <p:cNvPr id="350" name="잉크 349">
                  <a:extLst>
                    <a:ext uri="{FF2B5EF4-FFF2-40B4-BE49-F238E27FC236}">
                      <a16:creationId xmlns:a16="http://schemas.microsoft.com/office/drawing/2014/main" id="{A1B8FEA7-E9A8-4A15-83AF-23EB73C70CEC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308707" y="2061253"/>
                  <a:ext cx="142200" cy="18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5">
            <p14:nvContentPartPr>
              <p14:cNvPr id="352" name="잉크 351">
                <a:extLst>
                  <a:ext uri="{FF2B5EF4-FFF2-40B4-BE49-F238E27FC236}">
                    <a16:creationId xmlns:a16="http://schemas.microsoft.com/office/drawing/2014/main" id="{DCB7C18B-14AE-4FEA-B641-33BF41013C73}"/>
                  </a:ext>
                </a:extLst>
              </p14:cNvPr>
              <p14:cNvContentPartPr/>
              <p14:nvPr/>
            </p14:nvContentPartPr>
            <p14:xfrm>
              <a:off x="8265147" y="2369413"/>
              <a:ext cx="113400" cy="163080"/>
            </p14:xfrm>
          </p:contentPart>
        </mc:Choice>
        <mc:Fallback>
          <p:pic>
            <p:nvPicPr>
              <p:cNvPr id="352" name="잉크 351">
                <a:extLst>
                  <a:ext uri="{FF2B5EF4-FFF2-40B4-BE49-F238E27FC236}">
                    <a16:creationId xmlns:a16="http://schemas.microsoft.com/office/drawing/2014/main" id="{DCB7C18B-14AE-4FEA-B641-33BF41013C73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8256147" y="2360413"/>
                <a:ext cx="1310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7">
            <p14:nvContentPartPr>
              <p14:cNvPr id="353" name="잉크 352">
                <a:extLst>
                  <a:ext uri="{FF2B5EF4-FFF2-40B4-BE49-F238E27FC236}">
                    <a16:creationId xmlns:a16="http://schemas.microsoft.com/office/drawing/2014/main" id="{7EBBB30E-43C9-4DB2-B71C-ECBBCF2D96D9}"/>
                  </a:ext>
                </a:extLst>
              </p14:cNvPr>
              <p14:cNvContentPartPr/>
              <p14:nvPr/>
            </p14:nvContentPartPr>
            <p14:xfrm>
              <a:off x="7650627" y="2378053"/>
              <a:ext cx="119880" cy="153360"/>
            </p14:xfrm>
          </p:contentPart>
        </mc:Choice>
        <mc:Fallback>
          <p:pic>
            <p:nvPicPr>
              <p:cNvPr id="353" name="잉크 352">
                <a:extLst>
                  <a:ext uri="{FF2B5EF4-FFF2-40B4-BE49-F238E27FC236}">
                    <a16:creationId xmlns:a16="http://schemas.microsoft.com/office/drawing/2014/main" id="{7EBBB30E-43C9-4DB2-B71C-ECBBCF2D96D9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7641987" y="2369413"/>
                <a:ext cx="13752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9" name="그룹 368">
            <a:extLst>
              <a:ext uri="{FF2B5EF4-FFF2-40B4-BE49-F238E27FC236}">
                <a16:creationId xmlns:a16="http://schemas.microsoft.com/office/drawing/2014/main" id="{AD4BC53C-D352-4175-AC79-9DE96374ED56}"/>
              </a:ext>
            </a:extLst>
          </p:cNvPr>
          <p:cNvGrpSpPr/>
          <p:nvPr/>
        </p:nvGrpSpPr>
        <p:grpSpPr>
          <a:xfrm>
            <a:off x="7053387" y="2637253"/>
            <a:ext cx="1581840" cy="311400"/>
            <a:chOff x="7053387" y="2637253"/>
            <a:chExt cx="158184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43A24162-537E-4A38-A94F-A84279381738}"/>
                    </a:ext>
                  </a:extLst>
                </p14:cNvPr>
                <p14:cNvContentPartPr/>
                <p14:nvPr/>
              </p14:nvContentPartPr>
              <p14:xfrm>
                <a:off x="7053387" y="2831293"/>
                <a:ext cx="134280" cy="12240"/>
              </p14:xfrm>
            </p:contentPart>
          </mc:Choice>
          <mc:Fallback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43A24162-537E-4A38-A94F-A84279381738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7044747" y="2822653"/>
                  <a:ext cx="151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A78475C8-D87A-41F2-84D8-038673983F74}"/>
                    </a:ext>
                  </a:extLst>
                </p14:cNvPr>
                <p14:cNvContentPartPr/>
                <p14:nvPr/>
              </p14:nvContentPartPr>
              <p14:xfrm>
                <a:off x="7144467" y="2779813"/>
                <a:ext cx="37440" cy="91800"/>
              </p14:xfrm>
            </p:contentPart>
          </mc:Choice>
          <mc:Fallback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A78475C8-D87A-41F2-84D8-038673983F74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7135467" y="2770813"/>
                  <a:ext cx="55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BE84D048-C372-4166-B0CC-484B549ED063}"/>
                    </a:ext>
                  </a:extLst>
                </p14:cNvPr>
                <p14:cNvContentPartPr/>
                <p14:nvPr/>
              </p14:nvContentPartPr>
              <p14:xfrm>
                <a:off x="7278027" y="2715013"/>
                <a:ext cx="213480" cy="198000"/>
              </p14:xfrm>
            </p:contentPart>
          </mc:Choice>
          <mc:Fallback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BE84D048-C372-4166-B0CC-484B549ED063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7269387" y="2706373"/>
                  <a:ext cx="231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CB507AA4-B6DC-4C89-A3E6-47461436ED85}"/>
                    </a:ext>
                  </a:extLst>
                </p14:cNvPr>
                <p14:cNvContentPartPr/>
                <p14:nvPr/>
              </p14:nvContentPartPr>
              <p14:xfrm>
                <a:off x="7541187" y="2686213"/>
                <a:ext cx="89280" cy="262440"/>
              </p14:xfrm>
            </p:contentPart>
          </mc:Choice>
          <mc:Fallback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CB507AA4-B6DC-4C89-A3E6-47461436ED8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7532187" y="2677213"/>
                  <a:ext cx="1069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2ABEB706-130D-4C08-8B91-CD628477275C}"/>
                    </a:ext>
                  </a:extLst>
                </p14:cNvPr>
                <p14:cNvContentPartPr/>
                <p14:nvPr/>
              </p14:nvContentPartPr>
              <p14:xfrm>
                <a:off x="7492947" y="2833453"/>
                <a:ext cx="126720" cy="24120"/>
              </p14:xfrm>
            </p:contentPart>
          </mc:Choice>
          <mc:Fallback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2ABEB706-130D-4C08-8B91-CD628477275C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7484307" y="2824813"/>
                  <a:ext cx="144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57BA8931-2DB5-4932-9F50-176A34926672}"/>
                    </a:ext>
                  </a:extLst>
                </p14:cNvPr>
                <p14:cNvContentPartPr/>
                <p14:nvPr/>
              </p14:nvContentPartPr>
              <p14:xfrm>
                <a:off x="7577547" y="2713573"/>
                <a:ext cx="117720" cy="205560"/>
              </p14:xfrm>
            </p:contentPart>
          </mc:Choice>
          <mc:Fallback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57BA8931-2DB5-4932-9F50-176A34926672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7568907" y="2704933"/>
                  <a:ext cx="135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8DD632D5-4E58-4905-B008-A04B070C4242}"/>
                    </a:ext>
                  </a:extLst>
                </p14:cNvPr>
                <p14:cNvContentPartPr/>
                <p14:nvPr/>
              </p14:nvContentPartPr>
              <p14:xfrm>
                <a:off x="7727667" y="2776213"/>
                <a:ext cx="101880" cy="51840"/>
              </p14:xfrm>
            </p:contentPart>
          </mc:Choice>
          <mc:Fallback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8DD632D5-4E58-4905-B008-A04B070C4242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7718667" y="2767213"/>
                  <a:ext cx="119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9E34CA92-BFDE-4BAF-902F-EBA23EF21837}"/>
                    </a:ext>
                  </a:extLst>
                </p14:cNvPr>
                <p14:cNvContentPartPr/>
                <p14:nvPr/>
              </p14:nvContentPartPr>
              <p14:xfrm>
                <a:off x="7919907" y="2753533"/>
                <a:ext cx="131040" cy="92160"/>
              </p14:xfrm>
            </p:contentPart>
          </mc:Choice>
          <mc:Fallback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9E34CA92-BFDE-4BAF-902F-EBA23EF21837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7911267" y="2744533"/>
                  <a:ext cx="148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033E40F3-204B-4AA9-A3FA-570139DE03CD}"/>
                    </a:ext>
                  </a:extLst>
                </p14:cNvPr>
                <p14:cNvContentPartPr/>
                <p14:nvPr/>
              </p14:nvContentPartPr>
              <p14:xfrm>
                <a:off x="8089827" y="2686933"/>
                <a:ext cx="78480" cy="155520"/>
              </p14:xfrm>
            </p:contentPart>
          </mc:Choice>
          <mc:Fallback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033E40F3-204B-4AA9-A3FA-570139DE03CD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8080827" y="2677933"/>
                  <a:ext cx="961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3B433938-5B1E-4984-91B4-CC9973B5C81B}"/>
                    </a:ext>
                  </a:extLst>
                </p14:cNvPr>
                <p14:cNvContentPartPr/>
                <p14:nvPr/>
              </p14:nvContentPartPr>
              <p14:xfrm>
                <a:off x="8170107" y="2672533"/>
                <a:ext cx="116280" cy="179640"/>
              </p14:xfrm>
            </p:contentPart>
          </mc:Choice>
          <mc:Fallback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3B433938-5B1E-4984-91B4-CC9973B5C81B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8161467" y="2663893"/>
                  <a:ext cx="1339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6C736D5E-873F-4F3C-B6AA-8429547E0E2C}"/>
                    </a:ext>
                  </a:extLst>
                </p14:cNvPr>
                <p14:cNvContentPartPr/>
                <p14:nvPr/>
              </p14:nvContentPartPr>
              <p14:xfrm>
                <a:off x="8361267" y="2766133"/>
                <a:ext cx="92520" cy="12600"/>
              </p14:xfrm>
            </p:contentPart>
          </mc:Choice>
          <mc:Fallback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6C736D5E-873F-4F3C-B6AA-8429547E0E2C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8352627" y="2757133"/>
                  <a:ext cx="110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5E0DAE8F-8605-4B80-9AB4-5D583807F90A}"/>
                    </a:ext>
                  </a:extLst>
                </p14:cNvPr>
                <p14:cNvContentPartPr/>
                <p14:nvPr/>
              </p14:nvContentPartPr>
              <p14:xfrm>
                <a:off x="8396187" y="2716813"/>
                <a:ext cx="34920" cy="132120"/>
              </p14:xfrm>
            </p:contentPart>
          </mc:Choice>
          <mc:Fallback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5E0DAE8F-8605-4B80-9AB4-5D583807F90A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8387547" y="2708173"/>
                  <a:ext cx="52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52E48E94-6FDF-435B-A614-D5EE6388C180}"/>
                    </a:ext>
                  </a:extLst>
                </p14:cNvPr>
                <p14:cNvContentPartPr/>
                <p14:nvPr/>
              </p14:nvContentPartPr>
              <p14:xfrm>
                <a:off x="8528307" y="2637253"/>
                <a:ext cx="51480" cy="187200"/>
              </p14:xfrm>
            </p:contentPart>
          </mc:Choice>
          <mc:Fallback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52E48E94-6FDF-435B-A614-D5EE6388C180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8519667" y="2628613"/>
                  <a:ext cx="69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00404F89-F814-4CD4-A739-8A9D702C87DB}"/>
                    </a:ext>
                  </a:extLst>
                </p14:cNvPr>
                <p14:cNvContentPartPr/>
                <p14:nvPr/>
              </p14:nvContentPartPr>
              <p14:xfrm>
                <a:off x="8487987" y="2807533"/>
                <a:ext cx="147240" cy="28440"/>
              </p14:xfrm>
            </p:contentPart>
          </mc:Choice>
          <mc:Fallback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00404F89-F814-4CD4-A739-8A9D702C87DB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8478987" y="2798893"/>
                  <a:ext cx="1648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78C2FC40-214B-4436-9B85-74F06EE2AC4B}"/>
              </a:ext>
            </a:extLst>
          </p:cNvPr>
          <p:cNvGrpSpPr/>
          <p:nvPr/>
        </p:nvGrpSpPr>
        <p:grpSpPr>
          <a:xfrm>
            <a:off x="7728387" y="3033973"/>
            <a:ext cx="333360" cy="205560"/>
            <a:chOff x="7728387" y="3033973"/>
            <a:chExt cx="33336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B8B26C0D-AD30-4334-812B-7BA8DD4FE88E}"/>
                    </a:ext>
                  </a:extLst>
                </p14:cNvPr>
                <p14:cNvContentPartPr/>
                <p14:nvPr/>
              </p14:nvContentPartPr>
              <p14:xfrm>
                <a:off x="7736307" y="3153133"/>
                <a:ext cx="77400" cy="7920"/>
              </p14:xfrm>
            </p:contentPart>
          </mc:Choice>
          <mc:Fallback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B8B26C0D-AD30-4334-812B-7BA8DD4FE88E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7727307" y="3144133"/>
                  <a:ext cx="95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71" name="잉크 370">
                  <a:extLst>
                    <a:ext uri="{FF2B5EF4-FFF2-40B4-BE49-F238E27FC236}">
                      <a16:creationId xmlns:a16="http://schemas.microsoft.com/office/drawing/2014/main" id="{5011932E-0ACA-49FC-8E07-0DD257660AED}"/>
                    </a:ext>
                  </a:extLst>
                </p14:cNvPr>
                <p14:cNvContentPartPr/>
                <p14:nvPr/>
              </p14:nvContentPartPr>
              <p14:xfrm>
                <a:off x="7728387" y="3190933"/>
                <a:ext cx="100440" cy="6840"/>
              </p14:xfrm>
            </p:contentPart>
          </mc:Choice>
          <mc:Fallback>
            <p:pic>
              <p:nvPicPr>
                <p:cNvPr id="371" name="잉크 370">
                  <a:extLst>
                    <a:ext uri="{FF2B5EF4-FFF2-40B4-BE49-F238E27FC236}">
                      <a16:creationId xmlns:a16="http://schemas.microsoft.com/office/drawing/2014/main" id="{5011932E-0ACA-49FC-8E07-0DD257660AED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7719387" y="3182293"/>
                  <a:ext cx="118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72" name="잉크 371">
                  <a:extLst>
                    <a:ext uri="{FF2B5EF4-FFF2-40B4-BE49-F238E27FC236}">
                      <a16:creationId xmlns:a16="http://schemas.microsoft.com/office/drawing/2014/main" id="{AA4CC336-3EBC-4307-A13F-E37AAB2EBF18}"/>
                    </a:ext>
                  </a:extLst>
                </p14:cNvPr>
                <p14:cNvContentPartPr/>
                <p14:nvPr/>
              </p14:nvContentPartPr>
              <p14:xfrm>
                <a:off x="7892907" y="3064933"/>
                <a:ext cx="60840" cy="154800"/>
              </p14:xfrm>
            </p:contentPart>
          </mc:Choice>
          <mc:Fallback>
            <p:pic>
              <p:nvPicPr>
                <p:cNvPr id="372" name="잉크 371">
                  <a:extLst>
                    <a:ext uri="{FF2B5EF4-FFF2-40B4-BE49-F238E27FC236}">
                      <a16:creationId xmlns:a16="http://schemas.microsoft.com/office/drawing/2014/main" id="{AA4CC336-3EBC-4307-A13F-E37AAB2EBF18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7883907" y="3055933"/>
                  <a:ext cx="78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73" name="잉크 372">
                  <a:extLst>
                    <a:ext uri="{FF2B5EF4-FFF2-40B4-BE49-F238E27FC236}">
                      <a16:creationId xmlns:a16="http://schemas.microsoft.com/office/drawing/2014/main" id="{C0D1D847-04BA-4664-AAA8-69D7C86B5D0B}"/>
                    </a:ext>
                  </a:extLst>
                </p14:cNvPr>
                <p14:cNvContentPartPr/>
                <p14:nvPr/>
              </p14:nvContentPartPr>
              <p14:xfrm>
                <a:off x="7960227" y="3033973"/>
                <a:ext cx="101520" cy="205560"/>
              </p14:xfrm>
            </p:contentPart>
          </mc:Choice>
          <mc:Fallback>
            <p:pic>
              <p:nvPicPr>
                <p:cNvPr id="373" name="잉크 372">
                  <a:extLst>
                    <a:ext uri="{FF2B5EF4-FFF2-40B4-BE49-F238E27FC236}">
                      <a16:creationId xmlns:a16="http://schemas.microsoft.com/office/drawing/2014/main" id="{C0D1D847-04BA-4664-AAA8-69D7C86B5D0B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7951227" y="3024973"/>
                  <a:ext cx="11916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그룹 380">
            <a:extLst>
              <a:ext uri="{FF2B5EF4-FFF2-40B4-BE49-F238E27FC236}">
                <a16:creationId xmlns:a16="http://schemas.microsoft.com/office/drawing/2014/main" id="{795BAC37-6FFD-4AD4-B152-4A1EB0F13968}"/>
              </a:ext>
            </a:extLst>
          </p:cNvPr>
          <p:cNvGrpSpPr/>
          <p:nvPr/>
        </p:nvGrpSpPr>
        <p:grpSpPr>
          <a:xfrm>
            <a:off x="7020987" y="3980773"/>
            <a:ext cx="519840" cy="210240"/>
            <a:chOff x="7020987" y="3980773"/>
            <a:chExt cx="51984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1D533BD5-AF75-443B-9EB3-00A6B0193922}"/>
                    </a:ext>
                  </a:extLst>
                </p14:cNvPr>
                <p14:cNvContentPartPr/>
                <p14:nvPr/>
              </p14:nvContentPartPr>
              <p14:xfrm>
                <a:off x="7026387" y="3980773"/>
                <a:ext cx="97200" cy="210240"/>
              </p14:xfrm>
            </p:contentPart>
          </mc:Choice>
          <mc:Fallback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1D533BD5-AF75-443B-9EB3-00A6B0193922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7017387" y="3971773"/>
                  <a:ext cx="114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D1718FD7-47D9-4D01-9099-56BB72F24F9D}"/>
                    </a:ext>
                  </a:extLst>
                </p14:cNvPr>
                <p14:cNvContentPartPr/>
                <p14:nvPr/>
              </p14:nvContentPartPr>
              <p14:xfrm>
                <a:off x="7020987" y="4014613"/>
                <a:ext cx="160920" cy="162000"/>
              </p14:xfrm>
            </p:contentPart>
          </mc:Choice>
          <mc:Fallback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D1718FD7-47D9-4D01-9099-56BB72F24F9D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011987" y="4005613"/>
                  <a:ext cx="178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B49E12C8-C6A5-47FC-8651-AE6B698B3FFC}"/>
                    </a:ext>
                  </a:extLst>
                </p14:cNvPr>
                <p14:cNvContentPartPr/>
                <p14:nvPr/>
              </p14:nvContentPartPr>
              <p14:xfrm>
                <a:off x="7249227" y="4034413"/>
                <a:ext cx="117720" cy="140400"/>
              </p14:xfrm>
            </p:contentPart>
          </mc:Choice>
          <mc:Fallback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B49E12C8-C6A5-47FC-8651-AE6B698B3FFC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7240587" y="4025413"/>
                  <a:ext cx="135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F66648E7-1F91-4714-A1FE-9A0AC9E3E632}"/>
                    </a:ext>
                  </a:extLst>
                </p14:cNvPr>
                <p14:cNvContentPartPr/>
                <p14:nvPr/>
              </p14:nvContentPartPr>
              <p14:xfrm>
                <a:off x="7371267" y="3998413"/>
                <a:ext cx="83520" cy="173160"/>
              </p14:xfrm>
            </p:contentPart>
          </mc:Choice>
          <mc:Fallback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F66648E7-1F91-4714-A1FE-9A0AC9E3E632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7362627" y="3989413"/>
                  <a:ext cx="101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076E179D-D0F7-47D4-A108-132409E5A1A6}"/>
                    </a:ext>
                  </a:extLst>
                </p14:cNvPr>
                <p14:cNvContentPartPr/>
                <p14:nvPr/>
              </p14:nvContentPartPr>
              <p14:xfrm>
                <a:off x="7426347" y="4022893"/>
                <a:ext cx="82800" cy="129240"/>
              </p14:xfrm>
            </p:contentPart>
          </mc:Choice>
          <mc:Fallback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076E179D-D0F7-47D4-A108-132409E5A1A6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7417707" y="4013893"/>
                  <a:ext cx="100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017C011C-BB5C-4277-8B7C-8DD6B83A6E9E}"/>
                    </a:ext>
                  </a:extLst>
                </p14:cNvPr>
                <p14:cNvContentPartPr/>
                <p14:nvPr/>
              </p14:nvContentPartPr>
              <p14:xfrm>
                <a:off x="7522107" y="4006693"/>
                <a:ext cx="18720" cy="154080"/>
              </p14:xfrm>
            </p:contentPart>
          </mc:Choice>
          <mc:Fallback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017C011C-BB5C-4277-8B7C-8DD6B83A6E9E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7513107" y="3997693"/>
                  <a:ext cx="363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그룹 396">
            <a:extLst>
              <a:ext uri="{FF2B5EF4-FFF2-40B4-BE49-F238E27FC236}">
                <a16:creationId xmlns:a16="http://schemas.microsoft.com/office/drawing/2014/main" id="{0A2E8167-CF3E-4467-8FA6-5B10F899EB63}"/>
              </a:ext>
            </a:extLst>
          </p:cNvPr>
          <p:cNvGrpSpPr/>
          <p:nvPr/>
        </p:nvGrpSpPr>
        <p:grpSpPr>
          <a:xfrm>
            <a:off x="7682307" y="3888253"/>
            <a:ext cx="1053360" cy="296280"/>
            <a:chOff x="7682307" y="3888253"/>
            <a:chExt cx="105336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6AA0BEC6-2DAA-4936-A611-1E66121CD501}"/>
                    </a:ext>
                  </a:extLst>
                </p14:cNvPr>
                <p14:cNvContentPartPr/>
                <p14:nvPr/>
              </p14:nvContentPartPr>
              <p14:xfrm>
                <a:off x="7697067" y="3958453"/>
                <a:ext cx="88200" cy="75600"/>
              </p14:xfrm>
            </p:contentPart>
          </mc:Choice>
          <mc:Fallback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6AA0BEC6-2DAA-4936-A611-1E66121CD501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7688427" y="3949813"/>
                  <a:ext cx="105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E049F7EB-94FB-4805-806E-F1C1F87E1D79}"/>
                    </a:ext>
                  </a:extLst>
                </p14:cNvPr>
                <p14:cNvContentPartPr/>
                <p14:nvPr/>
              </p14:nvContentPartPr>
              <p14:xfrm>
                <a:off x="7682307" y="3980773"/>
                <a:ext cx="145080" cy="82800"/>
              </p14:xfrm>
            </p:contentPart>
          </mc:Choice>
          <mc:Fallback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E049F7EB-94FB-4805-806E-F1C1F87E1D79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7673307" y="3971773"/>
                  <a:ext cx="162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46BFB827-A967-485B-B5AB-358B0EB1E352}"/>
                    </a:ext>
                  </a:extLst>
                </p14:cNvPr>
                <p14:cNvContentPartPr/>
                <p14:nvPr/>
              </p14:nvContentPartPr>
              <p14:xfrm>
                <a:off x="7760787" y="4055293"/>
                <a:ext cx="23400" cy="65160"/>
              </p14:xfrm>
            </p:contentPart>
          </mc:Choice>
          <mc:Fallback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46BFB827-A967-485B-B5AB-358B0EB1E352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7752147" y="4046653"/>
                  <a:ext cx="41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385" name="잉크 384">
                  <a:extLst>
                    <a:ext uri="{FF2B5EF4-FFF2-40B4-BE49-F238E27FC236}">
                      <a16:creationId xmlns:a16="http://schemas.microsoft.com/office/drawing/2014/main" id="{E1C4549B-CC6F-4EE0-A90D-ECE5E4D76837}"/>
                    </a:ext>
                  </a:extLst>
                </p14:cNvPr>
                <p14:cNvContentPartPr/>
                <p14:nvPr/>
              </p14:nvContentPartPr>
              <p14:xfrm>
                <a:off x="7710027" y="3992653"/>
                <a:ext cx="164520" cy="191880"/>
              </p14:xfrm>
            </p:contentPart>
          </mc:Choice>
          <mc:Fallback>
            <p:pic>
              <p:nvPicPr>
                <p:cNvPr id="385" name="잉크 384">
                  <a:extLst>
                    <a:ext uri="{FF2B5EF4-FFF2-40B4-BE49-F238E27FC236}">
                      <a16:creationId xmlns:a16="http://schemas.microsoft.com/office/drawing/2014/main" id="{E1C4549B-CC6F-4EE0-A90D-ECE5E4D76837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7701027" y="3984013"/>
                  <a:ext cx="182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386" name="잉크 385">
                  <a:extLst>
                    <a:ext uri="{FF2B5EF4-FFF2-40B4-BE49-F238E27FC236}">
                      <a16:creationId xmlns:a16="http://schemas.microsoft.com/office/drawing/2014/main" id="{52348620-C353-4073-9A6F-AA213352DD9E}"/>
                    </a:ext>
                  </a:extLst>
                </p14:cNvPr>
                <p14:cNvContentPartPr/>
                <p14:nvPr/>
              </p14:nvContentPartPr>
              <p14:xfrm>
                <a:off x="7869507" y="3927493"/>
                <a:ext cx="99000" cy="212760"/>
              </p14:xfrm>
            </p:contentPart>
          </mc:Choice>
          <mc:Fallback>
            <p:pic>
              <p:nvPicPr>
                <p:cNvPr id="386" name="잉크 385">
                  <a:extLst>
                    <a:ext uri="{FF2B5EF4-FFF2-40B4-BE49-F238E27FC236}">
                      <a16:creationId xmlns:a16="http://schemas.microsoft.com/office/drawing/2014/main" id="{52348620-C353-4073-9A6F-AA213352DD9E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7860507" y="3918853"/>
                  <a:ext cx="116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387" name="잉크 386">
                  <a:extLst>
                    <a:ext uri="{FF2B5EF4-FFF2-40B4-BE49-F238E27FC236}">
                      <a16:creationId xmlns:a16="http://schemas.microsoft.com/office/drawing/2014/main" id="{87801FC3-1007-4DBA-9022-7FE52F1E7891}"/>
                    </a:ext>
                  </a:extLst>
                </p14:cNvPr>
                <p14:cNvContentPartPr/>
                <p14:nvPr/>
              </p14:nvContentPartPr>
              <p14:xfrm>
                <a:off x="8014227" y="3945133"/>
                <a:ext cx="56160" cy="72720"/>
              </p14:xfrm>
            </p:contentPart>
          </mc:Choice>
          <mc:Fallback>
            <p:pic>
              <p:nvPicPr>
                <p:cNvPr id="387" name="잉크 386">
                  <a:extLst>
                    <a:ext uri="{FF2B5EF4-FFF2-40B4-BE49-F238E27FC236}">
                      <a16:creationId xmlns:a16="http://schemas.microsoft.com/office/drawing/2014/main" id="{87801FC3-1007-4DBA-9022-7FE52F1E7891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8005227" y="3936493"/>
                  <a:ext cx="73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388" name="잉크 387">
                  <a:extLst>
                    <a:ext uri="{FF2B5EF4-FFF2-40B4-BE49-F238E27FC236}">
                      <a16:creationId xmlns:a16="http://schemas.microsoft.com/office/drawing/2014/main" id="{CEFE23B6-8275-4441-A21B-B06952B6527C}"/>
                    </a:ext>
                  </a:extLst>
                </p14:cNvPr>
                <p14:cNvContentPartPr/>
                <p14:nvPr/>
              </p14:nvContentPartPr>
              <p14:xfrm>
                <a:off x="8113947" y="3888253"/>
                <a:ext cx="68400" cy="130680"/>
              </p14:xfrm>
            </p:contentPart>
          </mc:Choice>
          <mc:Fallback>
            <p:pic>
              <p:nvPicPr>
                <p:cNvPr id="388" name="잉크 387">
                  <a:extLst>
                    <a:ext uri="{FF2B5EF4-FFF2-40B4-BE49-F238E27FC236}">
                      <a16:creationId xmlns:a16="http://schemas.microsoft.com/office/drawing/2014/main" id="{CEFE23B6-8275-4441-A21B-B06952B6527C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8105307" y="3879253"/>
                  <a:ext cx="86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1A7B2AB2-B7C1-4A6D-80F4-7DB8025A5A1F}"/>
                    </a:ext>
                  </a:extLst>
                </p14:cNvPr>
                <p14:cNvContentPartPr/>
                <p14:nvPr/>
              </p14:nvContentPartPr>
              <p14:xfrm>
                <a:off x="8031867" y="4027573"/>
                <a:ext cx="43200" cy="103320"/>
              </p14:xfrm>
            </p:contentPart>
          </mc:Choice>
          <mc:Fallback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1A7B2AB2-B7C1-4A6D-80F4-7DB8025A5A1F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8022867" y="4018933"/>
                  <a:ext cx="60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EB01C5F5-90EA-4DC6-8293-FB761FFC274D}"/>
                    </a:ext>
                  </a:extLst>
                </p14:cNvPr>
                <p14:cNvContentPartPr/>
                <p14:nvPr/>
              </p14:nvContentPartPr>
              <p14:xfrm>
                <a:off x="8059587" y="3991213"/>
                <a:ext cx="176760" cy="147600"/>
              </p14:xfrm>
            </p:contentPart>
          </mc:Choice>
          <mc:Fallback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EB01C5F5-90EA-4DC6-8293-FB761FFC274D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8050947" y="3982573"/>
                  <a:ext cx="1944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C03A3BE0-D80A-468C-AAFA-0E91E3ACC0D7}"/>
                    </a:ext>
                  </a:extLst>
                </p14:cNvPr>
                <p14:cNvContentPartPr/>
                <p14:nvPr/>
              </p14:nvContentPartPr>
              <p14:xfrm>
                <a:off x="8334987" y="3963133"/>
                <a:ext cx="67320" cy="94680"/>
              </p14:xfrm>
            </p:contentPart>
          </mc:Choice>
          <mc:Fallback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C03A3BE0-D80A-468C-AAFA-0E91E3ACC0D7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8326347" y="3954493"/>
                  <a:ext cx="84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CC13A1A8-6D40-4D10-82E7-BA3465AA5785}"/>
                    </a:ext>
                  </a:extLst>
                </p14:cNvPr>
                <p14:cNvContentPartPr/>
                <p14:nvPr/>
              </p14:nvContentPartPr>
              <p14:xfrm>
                <a:off x="8383227" y="4001653"/>
                <a:ext cx="45720" cy="58320"/>
              </p14:xfrm>
            </p:contentPart>
          </mc:Choice>
          <mc:Fallback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CC13A1A8-6D40-4D10-82E7-BA3465AA5785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8374587" y="3993013"/>
                  <a:ext cx="63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6CF0252D-1FC1-40BE-BD5D-E7A58C302585}"/>
                    </a:ext>
                  </a:extLst>
                </p14:cNvPr>
                <p14:cNvContentPartPr/>
                <p14:nvPr/>
              </p14:nvContentPartPr>
              <p14:xfrm>
                <a:off x="8449467" y="3924253"/>
                <a:ext cx="88560" cy="158400"/>
              </p14:xfrm>
            </p:contentPart>
          </mc:Choice>
          <mc:Fallback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6CF0252D-1FC1-40BE-BD5D-E7A58C302585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8440827" y="3915253"/>
                  <a:ext cx="106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D1A65832-D4B2-4E02-8B3E-AD5B531DAFF7}"/>
                    </a:ext>
                  </a:extLst>
                </p14:cNvPr>
                <p14:cNvContentPartPr/>
                <p14:nvPr/>
              </p14:nvContentPartPr>
              <p14:xfrm>
                <a:off x="8504547" y="3934333"/>
                <a:ext cx="94320" cy="82080"/>
              </p14:xfrm>
            </p:contentPart>
          </mc:Choice>
          <mc:Fallback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D1A65832-D4B2-4E02-8B3E-AD5B531DAFF7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8495547" y="3925333"/>
                  <a:ext cx="111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18EDA2B7-7B8E-497B-BF19-F5DA2C7BFB0F}"/>
                    </a:ext>
                  </a:extLst>
                </p14:cNvPr>
                <p14:cNvContentPartPr/>
                <p14:nvPr/>
              </p14:nvContentPartPr>
              <p14:xfrm>
                <a:off x="8585547" y="3928573"/>
                <a:ext cx="17280" cy="96120"/>
              </p14:xfrm>
            </p:contentPart>
          </mc:Choice>
          <mc:Fallback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18EDA2B7-7B8E-497B-BF19-F5DA2C7BFB0F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8576907" y="3919933"/>
                  <a:ext cx="34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9323FCED-5726-418C-942A-DDC89D338D14}"/>
                    </a:ext>
                  </a:extLst>
                </p14:cNvPr>
                <p14:cNvContentPartPr/>
                <p14:nvPr/>
              </p14:nvContentPartPr>
              <p14:xfrm>
                <a:off x="8536947" y="4030453"/>
                <a:ext cx="198720" cy="92160"/>
              </p14:xfrm>
            </p:contentPart>
          </mc:Choice>
          <mc:Fallback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9323FCED-5726-418C-942A-DDC89D338D14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8527947" y="4021813"/>
                  <a:ext cx="216360" cy="109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2805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나무 자르기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접근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41D9C4B-4FCD-4AEA-933E-974FE3239D23}"/>
              </a:ext>
            </a:extLst>
          </p:cNvPr>
          <p:cNvGrpSpPr/>
          <p:nvPr/>
        </p:nvGrpSpPr>
        <p:grpSpPr>
          <a:xfrm>
            <a:off x="1024107" y="1291933"/>
            <a:ext cx="139320" cy="203760"/>
            <a:chOff x="1024107" y="1291933"/>
            <a:chExt cx="13932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42B5D710-181A-40C2-9887-EDDD7AE9E8C9}"/>
                    </a:ext>
                  </a:extLst>
                </p14:cNvPr>
                <p14:cNvContentPartPr/>
                <p14:nvPr/>
              </p14:nvContentPartPr>
              <p14:xfrm>
                <a:off x="1024107" y="1291933"/>
                <a:ext cx="91080" cy="20376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42B5D710-181A-40C2-9887-EDDD7AE9E8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5107" y="1283293"/>
                  <a:ext cx="108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F39145AC-9937-466A-BF46-2CC6B71AAAB1}"/>
                    </a:ext>
                  </a:extLst>
                </p14:cNvPr>
                <p14:cNvContentPartPr/>
                <p14:nvPr/>
              </p14:nvContentPartPr>
              <p14:xfrm>
                <a:off x="1148667" y="1470853"/>
                <a:ext cx="14760" cy="324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F39145AC-9937-466A-BF46-2CC6B71AAA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9667" y="1461853"/>
                  <a:ext cx="3240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299A21-7E33-4D95-BC3F-DD53FBA75537}"/>
              </a:ext>
            </a:extLst>
          </p:cNvPr>
          <p:cNvGrpSpPr/>
          <p:nvPr/>
        </p:nvGrpSpPr>
        <p:grpSpPr>
          <a:xfrm>
            <a:off x="1329747" y="1264933"/>
            <a:ext cx="379080" cy="178200"/>
            <a:chOff x="1329747" y="1264933"/>
            <a:chExt cx="379080" cy="17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43D3CC2-8C7C-471D-B26F-9F5701E54B48}"/>
                    </a:ext>
                  </a:extLst>
                </p14:cNvPr>
                <p14:cNvContentPartPr/>
                <p14:nvPr/>
              </p14:nvContentPartPr>
              <p14:xfrm>
                <a:off x="1329747" y="1325413"/>
                <a:ext cx="100800" cy="1090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43D3CC2-8C7C-471D-B26F-9F5701E54B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20747" y="1316413"/>
                  <a:ext cx="118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F43D60-289D-4941-B437-AB0CFDF78EA3}"/>
                    </a:ext>
                  </a:extLst>
                </p14:cNvPr>
                <p14:cNvContentPartPr/>
                <p14:nvPr/>
              </p14:nvContentPartPr>
              <p14:xfrm>
                <a:off x="1455027" y="1277173"/>
                <a:ext cx="62640" cy="1407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4F43D60-289D-4941-B437-AB0CFDF78E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46027" y="1268173"/>
                  <a:ext cx="80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77BDC307-76E2-4A35-B482-09EE698B91C5}"/>
                    </a:ext>
                  </a:extLst>
                </p14:cNvPr>
                <p14:cNvContentPartPr/>
                <p14:nvPr/>
              </p14:nvContentPartPr>
              <p14:xfrm>
                <a:off x="1509747" y="1264933"/>
                <a:ext cx="81360" cy="1782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77BDC307-76E2-4A35-B482-09EE698B91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01107" y="1255933"/>
                  <a:ext cx="99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9C37BC5-56D9-4430-AA5C-FE96822BDDFE}"/>
                    </a:ext>
                  </a:extLst>
                </p14:cNvPr>
                <p14:cNvContentPartPr/>
                <p14:nvPr/>
              </p14:nvContentPartPr>
              <p14:xfrm>
                <a:off x="1618827" y="1326853"/>
                <a:ext cx="90000" cy="597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9C37BC5-56D9-4430-AA5C-FE96822BDD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09827" y="1318213"/>
                  <a:ext cx="1076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3EA152-7117-45C1-9AB3-2F96D591EBED}"/>
              </a:ext>
            </a:extLst>
          </p:cNvPr>
          <p:cNvGrpSpPr/>
          <p:nvPr/>
        </p:nvGrpSpPr>
        <p:grpSpPr>
          <a:xfrm>
            <a:off x="1886307" y="1184653"/>
            <a:ext cx="480240" cy="223560"/>
            <a:chOff x="1886307" y="1184653"/>
            <a:chExt cx="48024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A306F37-614D-4A2E-808B-FEE1DAD2FEAB}"/>
                    </a:ext>
                  </a:extLst>
                </p14:cNvPr>
                <p14:cNvContentPartPr/>
                <p14:nvPr/>
              </p14:nvContentPartPr>
              <p14:xfrm>
                <a:off x="1886307" y="1216333"/>
                <a:ext cx="61200" cy="1742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A306F37-614D-4A2E-808B-FEE1DAD2FE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77667" y="1207333"/>
                  <a:ext cx="78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F6672E1-316E-4DB3-93D2-2151CBEBF40B}"/>
                    </a:ext>
                  </a:extLst>
                </p14:cNvPr>
                <p14:cNvContentPartPr/>
                <p14:nvPr/>
              </p14:nvContentPartPr>
              <p14:xfrm>
                <a:off x="1964787" y="1256653"/>
                <a:ext cx="74160" cy="1515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F6672E1-316E-4DB3-93D2-2151CBEBF4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55787" y="1247653"/>
                  <a:ext cx="91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FF4947A-733E-4601-9906-36FC6E4511AA}"/>
                    </a:ext>
                  </a:extLst>
                </p14:cNvPr>
                <p14:cNvContentPartPr/>
                <p14:nvPr/>
              </p14:nvContentPartPr>
              <p14:xfrm>
                <a:off x="2058027" y="1190773"/>
                <a:ext cx="78120" cy="2149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FF4947A-733E-4601-9906-36FC6E4511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49387" y="1181773"/>
                  <a:ext cx="95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9736D7C-549E-494E-9AA1-2EE14D8450FC}"/>
                    </a:ext>
                  </a:extLst>
                </p14:cNvPr>
                <p14:cNvContentPartPr/>
                <p14:nvPr/>
              </p14:nvContentPartPr>
              <p14:xfrm>
                <a:off x="2019147" y="1184653"/>
                <a:ext cx="187920" cy="1818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9736D7C-549E-494E-9AA1-2EE14D8450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10147" y="1176013"/>
                  <a:ext cx="205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9355710-0340-4BBC-89D9-28A18E5A01B0}"/>
                    </a:ext>
                  </a:extLst>
                </p14:cNvPr>
                <p14:cNvContentPartPr/>
                <p14:nvPr/>
              </p14:nvContentPartPr>
              <p14:xfrm>
                <a:off x="2105907" y="1255573"/>
                <a:ext cx="260640" cy="421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9355710-0340-4BBC-89D9-28A18E5A01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96907" y="1246933"/>
                  <a:ext cx="278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663E2DD-1D73-4EDD-A529-0A0365089D2F}"/>
                    </a:ext>
                  </a:extLst>
                </p14:cNvPr>
                <p14:cNvContentPartPr/>
                <p14:nvPr/>
              </p14:nvContentPartPr>
              <p14:xfrm>
                <a:off x="2307147" y="1211653"/>
                <a:ext cx="24120" cy="1116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663E2DD-1D73-4EDD-A529-0A0365089D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98507" y="1203013"/>
                  <a:ext cx="4176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D54F1CDE-4A29-494D-B290-A26E51A88627}"/>
                  </a:ext>
                </a:extLst>
              </p14:cNvPr>
              <p14:cNvContentPartPr/>
              <p14:nvPr/>
            </p14:nvContentPartPr>
            <p14:xfrm>
              <a:off x="1766427" y="1170973"/>
              <a:ext cx="62280" cy="25452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D54F1CDE-4A29-494D-B290-A26E51A886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57427" y="1161973"/>
                <a:ext cx="79920" cy="27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26A9EF97-A2A8-430E-A0E6-8438C3A53609}"/>
              </a:ext>
            </a:extLst>
          </p:cNvPr>
          <p:cNvGrpSpPr/>
          <p:nvPr/>
        </p:nvGrpSpPr>
        <p:grpSpPr>
          <a:xfrm>
            <a:off x="2513067" y="1075933"/>
            <a:ext cx="847800" cy="320760"/>
            <a:chOff x="2513067" y="1075933"/>
            <a:chExt cx="84780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5D82F43-B1EF-4265-8205-10BC209687FF}"/>
                    </a:ext>
                  </a:extLst>
                </p14:cNvPr>
                <p14:cNvContentPartPr/>
                <p14:nvPr/>
              </p14:nvContentPartPr>
              <p14:xfrm>
                <a:off x="2513067" y="1190053"/>
                <a:ext cx="77760" cy="1368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5D82F43-B1EF-4265-8205-10BC209687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04067" y="1181413"/>
                  <a:ext cx="95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EB1579D-BBC4-4554-9587-12C0E1E457A9}"/>
                    </a:ext>
                  </a:extLst>
                </p14:cNvPr>
                <p14:cNvContentPartPr/>
                <p14:nvPr/>
              </p14:nvContentPartPr>
              <p14:xfrm>
                <a:off x="2568507" y="1138573"/>
                <a:ext cx="43920" cy="1692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EB1579D-BBC4-4554-9587-12C0E1E457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59867" y="1129573"/>
                  <a:ext cx="61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41C846E-2710-42D0-95A2-5CEC2E4F263F}"/>
                    </a:ext>
                  </a:extLst>
                </p14:cNvPr>
                <p14:cNvContentPartPr/>
                <p14:nvPr/>
              </p14:nvContentPartPr>
              <p14:xfrm>
                <a:off x="2594067" y="1201213"/>
                <a:ext cx="23760" cy="982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41C846E-2710-42D0-95A2-5CEC2E4F26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85067" y="1192573"/>
                  <a:ext cx="41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E89CB3E-9D98-4D1B-A149-1983DC9E7A04}"/>
                    </a:ext>
                  </a:extLst>
                </p14:cNvPr>
                <p14:cNvContentPartPr/>
                <p14:nvPr/>
              </p14:nvContentPartPr>
              <p14:xfrm>
                <a:off x="2621787" y="1188253"/>
                <a:ext cx="115920" cy="20844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E89CB3E-9D98-4D1B-A149-1983DC9E7A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12787" y="1179613"/>
                  <a:ext cx="133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E342DAD-861A-4D30-A0BF-0B0D438E0DEB}"/>
                    </a:ext>
                  </a:extLst>
                </p14:cNvPr>
                <p14:cNvContentPartPr/>
                <p14:nvPr/>
              </p14:nvContentPartPr>
              <p14:xfrm>
                <a:off x="2727627" y="1119493"/>
                <a:ext cx="177120" cy="1501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E342DAD-861A-4D30-A0BF-0B0D438E0DE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18987" y="1110493"/>
                  <a:ext cx="194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9F1D268-D7D9-4905-B7A3-E19700F62A64}"/>
                    </a:ext>
                  </a:extLst>
                </p14:cNvPr>
                <p14:cNvContentPartPr/>
                <p14:nvPr/>
              </p14:nvContentPartPr>
              <p14:xfrm>
                <a:off x="2773347" y="1158733"/>
                <a:ext cx="132480" cy="345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9F1D268-D7D9-4905-B7A3-E19700F62A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64707" y="1149733"/>
                  <a:ext cx="150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475176A0-C5B4-4B0E-9254-239947AD1196}"/>
                    </a:ext>
                  </a:extLst>
                </p14:cNvPr>
                <p14:cNvContentPartPr/>
                <p14:nvPr/>
              </p14:nvContentPartPr>
              <p14:xfrm>
                <a:off x="2928507" y="1075933"/>
                <a:ext cx="49680" cy="2091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475176A0-C5B4-4B0E-9254-239947AD11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19507" y="1067293"/>
                  <a:ext cx="67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55606123-3567-440C-92A7-735EE5A11648}"/>
                    </a:ext>
                  </a:extLst>
                </p14:cNvPr>
                <p14:cNvContentPartPr/>
                <p14:nvPr/>
              </p14:nvContentPartPr>
              <p14:xfrm>
                <a:off x="3062427" y="1088893"/>
                <a:ext cx="74160" cy="1843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55606123-3567-440C-92A7-735EE5A116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53427" y="1080253"/>
                  <a:ext cx="91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936472A-307E-4A87-BACF-23D4FA0A78D2}"/>
                    </a:ext>
                  </a:extLst>
                </p14:cNvPr>
                <p14:cNvContentPartPr/>
                <p14:nvPr/>
              </p14:nvContentPartPr>
              <p14:xfrm>
                <a:off x="3177987" y="1157653"/>
                <a:ext cx="182880" cy="1083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936472A-307E-4A87-BACF-23D4FA0A78D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68987" y="1149013"/>
                  <a:ext cx="20052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BBC6078-8D74-4DB9-801F-569CBDC33BF2}"/>
              </a:ext>
            </a:extLst>
          </p:cNvPr>
          <p:cNvGrpSpPr/>
          <p:nvPr/>
        </p:nvGrpSpPr>
        <p:grpSpPr>
          <a:xfrm>
            <a:off x="1583547" y="1556173"/>
            <a:ext cx="433080" cy="207000"/>
            <a:chOff x="1583547" y="1556173"/>
            <a:chExt cx="43308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8ABA350-03BB-427C-A963-E7EF29F2B026}"/>
                    </a:ext>
                  </a:extLst>
                </p14:cNvPr>
                <p14:cNvContentPartPr/>
                <p14:nvPr/>
              </p14:nvContentPartPr>
              <p14:xfrm>
                <a:off x="1583547" y="1645093"/>
                <a:ext cx="100800" cy="64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8ABA350-03BB-427C-A963-E7EF29F2B02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74547" y="1636093"/>
                  <a:ext cx="118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726EF8A-80A9-4EFA-9626-EFC21629562B}"/>
                    </a:ext>
                  </a:extLst>
                </p14:cNvPr>
                <p14:cNvContentPartPr/>
                <p14:nvPr/>
              </p14:nvContentPartPr>
              <p14:xfrm>
                <a:off x="1594707" y="1676053"/>
                <a:ext cx="79200" cy="115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726EF8A-80A9-4EFA-9626-EFC2162956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85707" y="1667053"/>
                  <a:ext cx="968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8D24DA0-A437-4666-9972-99972336A5A2}"/>
                    </a:ext>
                  </a:extLst>
                </p14:cNvPr>
                <p14:cNvContentPartPr/>
                <p14:nvPr/>
              </p14:nvContentPartPr>
              <p14:xfrm>
                <a:off x="1803147" y="1575973"/>
                <a:ext cx="76680" cy="1872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8D24DA0-A437-4666-9972-99972336A5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94507" y="1566973"/>
                  <a:ext cx="943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377F28BD-625C-4BD1-A917-D5F04ACEEEA9}"/>
                    </a:ext>
                  </a:extLst>
                </p14:cNvPr>
                <p14:cNvContentPartPr/>
                <p14:nvPr/>
              </p14:nvContentPartPr>
              <p14:xfrm>
                <a:off x="1920147" y="1556173"/>
                <a:ext cx="79200" cy="10548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377F28BD-625C-4BD1-A917-D5F04ACEEE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11507" y="1547173"/>
                  <a:ext cx="96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5A26B4D-2835-4DA5-BDB9-63CBDC4A52E6}"/>
                    </a:ext>
                  </a:extLst>
                </p14:cNvPr>
                <p14:cNvContentPartPr/>
                <p14:nvPr/>
              </p14:nvContentPartPr>
              <p14:xfrm>
                <a:off x="1921227" y="1650133"/>
                <a:ext cx="95400" cy="1108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5A26B4D-2835-4DA5-BDB9-63CBDC4A52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12227" y="1641133"/>
                  <a:ext cx="11304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83AEADD-E857-4DC9-8C45-29C9D4632918}"/>
              </a:ext>
            </a:extLst>
          </p:cNvPr>
          <p:cNvGrpSpPr/>
          <p:nvPr/>
        </p:nvGrpSpPr>
        <p:grpSpPr>
          <a:xfrm>
            <a:off x="1260627" y="1927333"/>
            <a:ext cx="603360" cy="178920"/>
            <a:chOff x="1260627" y="1927333"/>
            <a:chExt cx="60336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4937F2C-ED51-4FB6-9D25-E2FE0B5DCBC1}"/>
                    </a:ext>
                  </a:extLst>
                </p14:cNvPr>
                <p14:cNvContentPartPr/>
                <p14:nvPr/>
              </p14:nvContentPartPr>
              <p14:xfrm>
                <a:off x="1260627" y="1983853"/>
                <a:ext cx="95760" cy="1224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4937F2C-ED51-4FB6-9D25-E2FE0B5DCB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51987" y="1974853"/>
                  <a:ext cx="1134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1CFC13F-DC79-43D2-82E8-CAF7A23812BD}"/>
                    </a:ext>
                  </a:extLst>
                </p14:cNvPr>
                <p14:cNvContentPartPr/>
                <p14:nvPr/>
              </p14:nvContentPartPr>
              <p14:xfrm>
                <a:off x="1398507" y="1983853"/>
                <a:ext cx="87840" cy="1051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1CFC13F-DC79-43D2-82E8-CAF7A23812B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89867" y="1974853"/>
                  <a:ext cx="105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55DF222-BCD4-41A6-B220-01585743D6B7}"/>
                    </a:ext>
                  </a:extLst>
                </p14:cNvPr>
                <p14:cNvContentPartPr/>
                <p14:nvPr/>
              </p14:nvContentPartPr>
              <p14:xfrm>
                <a:off x="1527387" y="1927333"/>
                <a:ext cx="30240" cy="17460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55DF222-BCD4-41A6-B220-01585743D6B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18387" y="1918333"/>
                  <a:ext cx="478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5C854CAF-4C94-476F-9743-0A3C0A9F7377}"/>
                    </a:ext>
                  </a:extLst>
                </p14:cNvPr>
                <p14:cNvContentPartPr/>
                <p14:nvPr/>
              </p14:nvContentPartPr>
              <p14:xfrm>
                <a:off x="1466547" y="2001853"/>
                <a:ext cx="237240" cy="180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5C854CAF-4C94-476F-9743-0A3C0A9F73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57907" y="1993213"/>
                  <a:ext cx="254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4E54034-46F6-4F16-9D81-9392D65C13A2}"/>
                    </a:ext>
                  </a:extLst>
                </p14:cNvPr>
                <p14:cNvContentPartPr/>
                <p14:nvPr/>
              </p14:nvContentPartPr>
              <p14:xfrm>
                <a:off x="1632507" y="2029213"/>
                <a:ext cx="88560" cy="190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4E54034-46F6-4F16-9D81-9392D65C13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23867" y="2020213"/>
                  <a:ext cx="106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5F61856F-E9E8-4416-8C34-7D178B8EEB38}"/>
                    </a:ext>
                  </a:extLst>
                </p14:cNvPr>
                <p14:cNvContentPartPr/>
                <p14:nvPr/>
              </p14:nvContentPartPr>
              <p14:xfrm>
                <a:off x="1748427" y="1959013"/>
                <a:ext cx="115560" cy="1170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5F61856F-E9E8-4416-8C34-7D178B8EEB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39427" y="1950013"/>
                  <a:ext cx="13320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E320680-D864-4897-8A66-A48A60FD1721}"/>
              </a:ext>
            </a:extLst>
          </p:cNvPr>
          <p:cNvGrpSpPr/>
          <p:nvPr/>
        </p:nvGrpSpPr>
        <p:grpSpPr>
          <a:xfrm>
            <a:off x="967227" y="2598013"/>
            <a:ext cx="113040" cy="187920"/>
            <a:chOff x="967227" y="2598013"/>
            <a:chExt cx="11304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99460307-65E2-490D-97AA-D787917E0BC2}"/>
                    </a:ext>
                  </a:extLst>
                </p14:cNvPr>
                <p14:cNvContentPartPr/>
                <p14:nvPr/>
              </p14:nvContentPartPr>
              <p14:xfrm>
                <a:off x="967227" y="2598013"/>
                <a:ext cx="110520" cy="1814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99460307-65E2-490D-97AA-D787917E0B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8227" y="2589013"/>
                  <a:ext cx="1281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557C859E-E4C7-40E5-B22F-1D6825C50047}"/>
                    </a:ext>
                  </a:extLst>
                </p14:cNvPr>
                <p14:cNvContentPartPr/>
                <p14:nvPr/>
              </p14:nvContentPartPr>
              <p14:xfrm>
                <a:off x="1071267" y="2771173"/>
                <a:ext cx="9000" cy="147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557C859E-E4C7-40E5-B22F-1D6825C500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2627" y="276217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D565CA9-575E-4B63-93B7-3C43B6B3F018}"/>
              </a:ext>
            </a:extLst>
          </p:cNvPr>
          <p:cNvGrpSpPr/>
          <p:nvPr/>
        </p:nvGrpSpPr>
        <p:grpSpPr>
          <a:xfrm>
            <a:off x="1338027" y="2498653"/>
            <a:ext cx="316800" cy="313560"/>
            <a:chOff x="1338027" y="2498653"/>
            <a:chExt cx="31680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3C33A30-E4EA-4CEE-B6F5-C7D04F93ACDB}"/>
                    </a:ext>
                  </a:extLst>
                </p14:cNvPr>
                <p14:cNvContentPartPr/>
                <p14:nvPr/>
              </p14:nvContentPartPr>
              <p14:xfrm>
                <a:off x="1401747" y="2628253"/>
                <a:ext cx="72000" cy="118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3C33A30-E4EA-4CEE-B6F5-C7D04F93ACD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92747" y="2619613"/>
                  <a:ext cx="89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000EA753-C7E1-4EDF-AE5A-47A3408F71D7}"/>
                    </a:ext>
                  </a:extLst>
                </p14:cNvPr>
                <p14:cNvContentPartPr/>
                <p14:nvPr/>
              </p14:nvContentPartPr>
              <p14:xfrm>
                <a:off x="1423707" y="2664253"/>
                <a:ext cx="19080" cy="871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000EA753-C7E1-4EDF-AE5A-47A3408F71D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15067" y="2655613"/>
                  <a:ext cx="36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25B4913-6B77-4E7C-8797-B0E82DD5ACCE}"/>
                    </a:ext>
                  </a:extLst>
                </p14:cNvPr>
                <p14:cNvContentPartPr/>
                <p14:nvPr/>
              </p14:nvContentPartPr>
              <p14:xfrm>
                <a:off x="1462587" y="2576053"/>
                <a:ext cx="131760" cy="1864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25B4913-6B77-4E7C-8797-B0E82DD5AC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53587" y="2567053"/>
                  <a:ext cx="149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E14E9376-81C2-4909-B8AE-86928467A24A}"/>
                    </a:ext>
                  </a:extLst>
                </p14:cNvPr>
                <p14:cNvContentPartPr/>
                <p14:nvPr/>
              </p14:nvContentPartPr>
              <p14:xfrm>
                <a:off x="1338027" y="2498653"/>
                <a:ext cx="316800" cy="3135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E14E9376-81C2-4909-B8AE-86928467A24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29387" y="2490013"/>
                  <a:ext cx="33444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931AB4C-CBD4-4E56-B371-A84943F78FC3}"/>
              </a:ext>
            </a:extLst>
          </p:cNvPr>
          <p:cNvGrpSpPr/>
          <p:nvPr/>
        </p:nvGrpSpPr>
        <p:grpSpPr>
          <a:xfrm>
            <a:off x="1924467" y="2497213"/>
            <a:ext cx="605880" cy="209880"/>
            <a:chOff x="1924467" y="2497213"/>
            <a:chExt cx="605880" cy="20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1EA1AAD8-65C7-4B1E-8F06-1FDFDB52150A}"/>
                    </a:ext>
                  </a:extLst>
                </p14:cNvPr>
                <p14:cNvContentPartPr/>
                <p14:nvPr/>
              </p14:nvContentPartPr>
              <p14:xfrm>
                <a:off x="1924467" y="2581093"/>
                <a:ext cx="133560" cy="1188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1EA1AAD8-65C7-4B1E-8F06-1FDFDB52150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15467" y="2572453"/>
                  <a:ext cx="151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F27BCB94-A22B-4531-B10C-AFF04E78A114}"/>
                    </a:ext>
                  </a:extLst>
                </p14:cNvPr>
                <p14:cNvContentPartPr/>
                <p14:nvPr/>
              </p14:nvContentPartPr>
              <p14:xfrm>
                <a:off x="2070987" y="2544373"/>
                <a:ext cx="56880" cy="136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F27BCB94-A22B-4531-B10C-AFF04E78A11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62347" y="2535373"/>
                  <a:ext cx="745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42153A82-327B-4D92-9845-74F64743FBDA}"/>
                    </a:ext>
                  </a:extLst>
                </p14:cNvPr>
                <p14:cNvContentPartPr/>
                <p14:nvPr/>
              </p14:nvContentPartPr>
              <p14:xfrm>
                <a:off x="2098347" y="2595853"/>
                <a:ext cx="38520" cy="10800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42153A82-327B-4D92-9845-74F64743FBD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89707" y="2586853"/>
                  <a:ext cx="56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67EA65C5-1158-4033-A0D6-F1A2D4DA471E}"/>
                    </a:ext>
                  </a:extLst>
                </p14:cNvPr>
                <p14:cNvContentPartPr/>
                <p14:nvPr/>
              </p14:nvContentPartPr>
              <p14:xfrm>
                <a:off x="2141187" y="2526013"/>
                <a:ext cx="86400" cy="18108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67EA65C5-1158-4033-A0D6-F1A2D4DA47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32187" y="2517013"/>
                  <a:ext cx="104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14F95E0-88BF-40E7-AA1B-6E3A300B34BA}"/>
                    </a:ext>
                  </a:extLst>
                </p14:cNvPr>
                <p14:cNvContentPartPr/>
                <p14:nvPr/>
              </p14:nvContentPartPr>
              <p14:xfrm>
                <a:off x="2354667" y="2497213"/>
                <a:ext cx="175680" cy="2005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14F95E0-88BF-40E7-AA1B-6E3A300B34B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45667" y="2488573"/>
                  <a:ext cx="19332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D05CE8D-D286-45C6-BFF4-51489F7CB97C}"/>
              </a:ext>
            </a:extLst>
          </p:cNvPr>
          <p:cNvGrpSpPr/>
          <p:nvPr/>
        </p:nvGrpSpPr>
        <p:grpSpPr>
          <a:xfrm>
            <a:off x="2712147" y="2457613"/>
            <a:ext cx="438840" cy="214560"/>
            <a:chOff x="2712147" y="2457613"/>
            <a:chExt cx="43884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1928F1C2-7891-4BFB-A1B2-6BA82B8B2854}"/>
                    </a:ext>
                  </a:extLst>
                </p14:cNvPr>
                <p14:cNvContentPartPr/>
                <p14:nvPr/>
              </p14:nvContentPartPr>
              <p14:xfrm>
                <a:off x="2712147" y="2481373"/>
                <a:ext cx="107280" cy="1900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1928F1C2-7891-4BFB-A1B2-6BA82B8B28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03507" y="2472373"/>
                  <a:ext cx="124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52E1CF1F-1B34-4A3D-AED3-6C4E8B583B4E}"/>
                    </a:ext>
                  </a:extLst>
                </p14:cNvPr>
                <p14:cNvContentPartPr/>
                <p14:nvPr/>
              </p14:nvContentPartPr>
              <p14:xfrm>
                <a:off x="2728707" y="2591893"/>
                <a:ext cx="68760" cy="57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52E1CF1F-1B34-4A3D-AED3-6C4E8B583B4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20067" y="2582893"/>
                  <a:ext cx="86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6531798-76AE-410F-BBA1-C04028DD6BF6}"/>
                    </a:ext>
                  </a:extLst>
                </p14:cNvPr>
                <p14:cNvContentPartPr/>
                <p14:nvPr/>
              </p14:nvContentPartPr>
              <p14:xfrm>
                <a:off x="2845347" y="2482813"/>
                <a:ext cx="111240" cy="57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6531798-76AE-410F-BBA1-C04028DD6BF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36347" y="2473813"/>
                  <a:ext cx="128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7914C06D-89CB-4F50-BEC0-67EF36D15029}"/>
                    </a:ext>
                  </a:extLst>
                </p14:cNvPr>
                <p14:cNvContentPartPr/>
                <p14:nvPr/>
              </p14:nvContentPartPr>
              <p14:xfrm>
                <a:off x="2874507" y="2484973"/>
                <a:ext cx="111240" cy="1872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7914C06D-89CB-4F50-BEC0-67EF36D1502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65507" y="2476333"/>
                  <a:ext cx="128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83F55B6E-F6A0-42B9-940E-003295261889}"/>
                    </a:ext>
                  </a:extLst>
                </p14:cNvPr>
                <p14:cNvContentPartPr/>
                <p14:nvPr/>
              </p14:nvContentPartPr>
              <p14:xfrm>
                <a:off x="2970627" y="2499013"/>
                <a:ext cx="80640" cy="1065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83F55B6E-F6A0-42B9-940E-00329526188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61987" y="2490013"/>
                  <a:ext cx="98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C0381D79-2BD8-475B-A657-902FD34378DE}"/>
                    </a:ext>
                  </a:extLst>
                </p14:cNvPr>
                <p14:cNvContentPartPr/>
                <p14:nvPr/>
              </p14:nvContentPartPr>
              <p14:xfrm>
                <a:off x="3053427" y="2457613"/>
                <a:ext cx="97560" cy="1634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C0381D79-2BD8-475B-A657-902FD34378D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44427" y="2448613"/>
                  <a:ext cx="11520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C54AA94-1D2D-45B8-9A21-77F2A6C5CABB}"/>
              </a:ext>
            </a:extLst>
          </p:cNvPr>
          <p:cNvGrpSpPr/>
          <p:nvPr/>
        </p:nvGrpSpPr>
        <p:grpSpPr>
          <a:xfrm>
            <a:off x="1951107" y="2778373"/>
            <a:ext cx="185400" cy="169560"/>
            <a:chOff x="1951107" y="2778373"/>
            <a:chExt cx="185400" cy="1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6DA4ECE7-0556-4441-A9A2-6E747281D051}"/>
                    </a:ext>
                  </a:extLst>
                </p14:cNvPr>
                <p14:cNvContentPartPr/>
                <p14:nvPr/>
              </p14:nvContentPartPr>
              <p14:xfrm>
                <a:off x="1951107" y="2797093"/>
                <a:ext cx="50040" cy="12600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6DA4ECE7-0556-4441-A9A2-6E747281D05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42107" y="2788453"/>
                  <a:ext cx="67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63512E4F-ED23-40BF-8E67-F657538C3A61}"/>
                    </a:ext>
                  </a:extLst>
                </p14:cNvPr>
                <p14:cNvContentPartPr/>
                <p14:nvPr/>
              </p14:nvContentPartPr>
              <p14:xfrm>
                <a:off x="2031027" y="2778373"/>
                <a:ext cx="96480" cy="914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63512E4F-ED23-40BF-8E67-F657538C3A6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022387" y="2769733"/>
                  <a:ext cx="114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6E4B5C35-FC3C-49DE-8DBB-B69BC5DE3DBC}"/>
                    </a:ext>
                  </a:extLst>
                </p14:cNvPr>
                <p14:cNvContentPartPr/>
                <p14:nvPr/>
              </p14:nvContentPartPr>
              <p14:xfrm>
                <a:off x="2043987" y="2845693"/>
                <a:ext cx="92520" cy="10224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6E4B5C35-FC3C-49DE-8DBB-B69BC5DE3DB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34987" y="2837053"/>
                  <a:ext cx="11016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E1218D0-E2E3-4EF0-A729-05EAD6EE6FD5}"/>
              </a:ext>
            </a:extLst>
          </p:cNvPr>
          <p:cNvGrpSpPr/>
          <p:nvPr/>
        </p:nvGrpSpPr>
        <p:grpSpPr>
          <a:xfrm>
            <a:off x="2803227" y="2759653"/>
            <a:ext cx="191520" cy="117360"/>
            <a:chOff x="2803227" y="2759653"/>
            <a:chExt cx="19152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AF1D67A2-2223-4383-92A3-FF15BBD052B8}"/>
                    </a:ext>
                  </a:extLst>
                </p14:cNvPr>
                <p14:cNvContentPartPr/>
                <p14:nvPr/>
              </p14:nvContentPartPr>
              <p14:xfrm>
                <a:off x="2803227" y="2771533"/>
                <a:ext cx="49680" cy="10080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AF1D67A2-2223-4383-92A3-FF15BBD052B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94587" y="2762533"/>
                  <a:ext cx="67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7C622E75-8A56-4C38-BEA5-B1BD32C60D38}"/>
                    </a:ext>
                  </a:extLst>
                </p14:cNvPr>
                <p14:cNvContentPartPr/>
                <p14:nvPr/>
              </p14:nvContentPartPr>
              <p14:xfrm>
                <a:off x="2887467" y="2759653"/>
                <a:ext cx="107280" cy="11736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7C622E75-8A56-4C38-BEA5-B1BD32C60D3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78827" y="2750653"/>
                  <a:ext cx="12492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3120509-2532-4C48-909D-F29C40C848A1}"/>
              </a:ext>
            </a:extLst>
          </p:cNvPr>
          <p:cNvGrpSpPr/>
          <p:nvPr/>
        </p:nvGrpSpPr>
        <p:grpSpPr>
          <a:xfrm>
            <a:off x="2418747" y="2992573"/>
            <a:ext cx="19080" cy="136800"/>
            <a:chOff x="2418747" y="2992573"/>
            <a:chExt cx="1908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9CB3D86D-63D1-4659-B049-0B65C048113F}"/>
                    </a:ext>
                  </a:extLst>
                </p14:cNvPr>
                <p14:cNvContentPartPr/>
                <p14:nvPr/>
              </p14:nvContentPartPr>
              <p14:xfrm>
                <a:off x="2428107" y="2992573"/>
                <a:ext cx="4680" cy="1008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9CB3D86D-63D1-4659-B049-0B65C048113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19107" y="2983573"/>
                  <a:ext cx="22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A634FEFE-11A2-4440-A787-C267E744326E}"/>
                    </a:ext>
                  </a:extLst>
                </p14:cNvPr>
                <p14:cNvContentPartPr/>
                <p14:nvPr/>
              </p14:nvContentPartPr>
              <p14:xfrm>
                <a:off x="2418747" y="3063853"/>
                <a:ext cx="19080" cy="6552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A634FEFE-11A2-4440-A787-C267E744326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09747" y="3054853"/>
                  <a:ext cx="3672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6F123FB-601D-4138-834C-01D1AFDB82D8}"/>
              </a:ext>
            </a:extLst>
          </p:cNvPr>
          <p:cNvGrpSpPr/>
          <p:nvPr/>
        </p:nvGrpSpPr>
        <p:grpSpPr>
          <a:xfrm>
            <a:off x="1876227" y="3409093"/>
            <a:ext cx="324360" cy="191160"/>
            <a:chOff x="1876227" y="3409093"/>
            <a:chExt cx="32436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D8BE51AB-1058-426E-9EC6-2EA031C5E66F}"/>
                    </a:ext>
                  </a:extLst>
                </p14:cNvPr>
                <p14:cNvContentPartPr/>
                <p14:nvPr/>
              </p14:nvContentPartPr>
              <p14:xfrm>
                <a:off x="1876227" y="3491533"/>
                <a:ext cx="127440" cy="10440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D8BE51AB-1058-426E-9EC6-2EA031C5E66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67587" y="3482533"/>
                  <a:ext cx="145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7A550D1C-51A7-42B7-BF4C-0797212F2B34}"/>
                    </a:ext>
                  </a:extLst>
                </p14:cNvPr>
                <p14:cNvContentPartPr/>
                <p14:nvPr/>
              </p14:nvContentPartPr>
              <p14:xfrm>
                <a:off x="2037867" y="3429613"/>
                <a:ext cx="44280" cy="13860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7A550D1C-51A7-42B7-BF4C-0797212F2B3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28867" y="3420613"/>
                  <a:ext cx="61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E79A7D97-8C5F-4A7D-A567-91F19007F6A6}"/>
                    </a:ext>
                  </a:extLst>
                </p14:cNvPr>
                <p14:cNvContentPartPr/>
                <p14:nvPr/>
              </p14:nvContentPartPr>
              <p14:xfrm>
                <a:off x="2100867" y="3409093"/>
                <a:ext cx="99720" cy="19116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E79A7D97-8C5F-4A7D-A567-91F19007F6A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91867" y="3400453"/>
                  <a:ext cx="117360" cy="20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ABC8CCAF-5D23-4DF3-9369-698058F63E9D}"/>
                  </a:ext>
                </a:extLst>
              </p14:cNvPr>
              <p14:cNvContentPartPr/>
              <p14:nvPr/>
            </p14:nvContentPartPr>
            <p14:xfrm>
              <a:off x="2369427" y="3389293"/>
              <a:ext cx="141840" cy="190440"/>
            </p14:xfrm>
          </p:contentPart>
        </mc:Choice>
        <mc:Fallback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ABC8CCAF-5D23-4DF3-9369-698058F63E9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360427" y="3380293"/>
                <a:ext cx="159480" cy="20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그룹 89">
            <a:extLst>
              <a:ext uri="{FF2B5EF4-FFF2-40B4-BE49-F238E27FC236}">
                <a16:creationId xmlns:a16="http://schemas.microsoft.com/office/drawing/2014/main" id="{7CFFD43B-6E5A-496B-B278-5FF0CFAFA071}"/>
              </a:ext>
            </a:extLst>
          </p:cNvPr>
          <p:cNvGrpSpPr/>
          <p:nvPr/>
        </p:nvGrpSpPr>
        <p:grpSpPr>
          <a:xfrm>
            <a:off x="2654187" y="3294613"/>
            <a:ext cx="503640" cy="252720"/>
            <a:chOff x="2654187" y="3294613"/>
            <a:chExt cx="50364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CE564F54-30E3-4100-AD43-271AB3EA6869}"/>
                    </a:ext>
                  </a:extLst>
                </p14:cNvPr>
                <p14:cNvContentPartPr/>
                <p14:nvPr/>
              </p14:nvContentPartPr>
              <p14:xfrm>
                <a:off x="2654187" y="3365893"/>
                <a:ext cx="90720" cy="18144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CE564F54-30E3-4100-AD43-271AB3EA686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45547" y="3356893"/>
                  <a:ext cx="108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006B72BD-C653-4B36-820D-3F2F9040E99A}"/>
                    </a:ext>
                  </a:extLst>
                </p14:cNvPr>
                <p14:cNvContentPartPr/>
                <p14:nvPr/>
              </p14:nvContentPartPr>
              <p14:xfrm>
                <a:off x="2656707" y="3460213"/>
                <a:ext cx="84960" cy="2736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006B72BD-C653-4B36-820D-3F2F9040E99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48067" y="3451213"/>
                  <a:ext cx="102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200DB46D-EB8D-4316-88DE-A2AB30D77F5A}"/>
                    </a:ext>
                  </a:extLst>
                </p14:cNvPr>
                <p14:cNvContentPartPr/>
                <p14:nvPr/>
              </p14:nvContentPartPr>
              <p14:xfrm>
                <a:off x="2766507" y="3339253"/>
                <a:ext cx="114480" cy="2340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200DB46D-EB8D-4316-88DE-A2AB30D77F5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57867" y="3330253"/>
                  <a:ext cx="132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48AA9DC-AE6C-4AA5-BB93-40C0DD53DC0C}"/>
                    </a:ext>
                  </a:extLst>
                </p14:cNvPr>
                <p14:cNvContentPartPr/>
                <p14:nvPr/>
              </p14:nvContentPartPr>
              <p14:xfrm>
                <a:off x="2783787" y="3354013"/>
                <a:ext cx="102240" cy="19260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48AA9DC-AE6C-4AA5-BB93-40C0DD53DC0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75147" y="3345373"/>
                  <a:ext cx="119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733F9B66-F75C-4166-9E96-22563C96F1AF}"/>
                    </a:ext>
                  </a:extLst>
                </p14:cNvPr>
                <p14:cNvContentPartPr/>
                <p14:nvPr/>
              </p14:nvContentPartPr>
              <p14:xfrm>
                <a:off x="2935347" y="3332053"/>
                <a:ext cx="96840" cy="12312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733F9B66-F75C-4166-9E96-22563C96F1A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26707" y="3323053"/>
                  <a:ext cx="114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F5B99037-055F-4C65-BF3B-89557D6755DF}"/>
                    </a:ext>
                  </a:extLst>
                </p14:cNvPr>
                <p14:cNvContentPartPr/>
                <p14:nvPr/>
              </p14:nvContentPartPr>
              <p14:xfrm>
                <a:off x="3054507" y="3294613"/>
                <a:ext cx="103320" cy="21564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F5B99037-055F-4C65-BF3B-89557D6755D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45507" y="3285613"/>
                  <a:ext cx="12096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467B6AC1-82F6-428D-A0D1-D1867C873F32}"/>
              </a:ext>
            </a:extLst>
          </p:cNvPr>
          <p:cNvGrpSpPr/>
          <p:nvPr/>
        </p:nvGrpSpPr>
        <p:grpSpPr>
          <a:xfrm>
            <a:off x="1892787" y="3711133"/>
            <a:ext cx="192240" cy="210600"/>
            <a:chOff x="1892787" y="3711133"/>
            <a:chExt cx="192240" cy="21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28906C24-FB12-4EA8-A5B5-0E4599B41006}"/>
                    </a:ext>
                  </a:extLst>
                </p14:cNvPr>
                <p14:cNvContentPartPr/>
                <p14:nvPr/>
              </p14:nvContentPartPr>
              <p14:xfrm>
                <a:off x="1892787" y="3743893"/>
                <a:ext cx="59400" cy="15480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28906C24-FB12-4EA8-A5B5-0E4599B4100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83787" y="3734893"/>
                  <a:ext cx="77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EB6AFE74-BEE5-42D9-8D5E-124EF9B807D1}"/>
                    </a:ext>
                  </a:extLst>
                </p14:cNvPr>
                <p14:cNvContentPartPr/>
                <p14:nvPr/>
              </p14:nvContentPartPr>
              <p14:xfrm>
                <a:off x="1980267" y="3711133"/>
                <a:ext cx="93240" cy="9504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EB6AFE74-BEE5-42D9-8D5E-124EF9B807D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71627" y="3702493"/>
                  <a:ext cx="110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B6F242DB-BD55-4CEA-8305-61CF818440A2}"/>
                    </a:ext>
                  </a:extLst>
                </p14:cNvPr>
                <p14:cNvContentPartPr/>
                <p14:nvPr/>
              </p14:nvContentPartPr>
              <p14:xfrm>
                <a:off x="1990347" y="3799693"/>
                <a:ext cx="94680" cy="12204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B6F242DB-BD55-4CEA-8305-61CF818440A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81347" y="3790693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C724CA50-9E86-48E3-9747-1628413659AC}"/>
              </a:ext>
            </a:extLst>
          </p:cNvPr>
          <p:cNvGrpSpPr/>
          <p:nvPr/>
        </p:nvGrpSpPr>
        <p:grpSpPr>
          <a:xfrm>
            <a:off x="2675427" y="3711493"/>
            <a:ext cx="265680" cy="141840"/>
            <a:chOff x="2675427" y="3711493"/>
            <a:chExt cx="26568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D715DDA3-F5A8-46EC-8BDD-E4DA86638812}"/>
                    </a:ext>
                  </a:extLst>
                </p14:cNvPr>
                <p14:cNvContentPartPr/>
                <p14:nvPr/>
              </p14:nvContentPartPr>
              <p14:xfrm>
                <a:off x="2675427" y="3711853"/>
                <a:ext cx="135720" cy="1414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D715DDA3-F5A8-46EC-8BDD-E4DA8663881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66787" y="3702853"/>
                  <a:ext cx="153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97BA6375-172E-4B54-BE49-A6D002841825}"/>
                    </a:ext>
                  </a:extLst>
                </p14:cNvPr>
                <p14:cNvContentPartPr/>
                <p14:nvPr/>
              </p14:nvContentPartPr>
              <p14:xfrm>
                <a:off x="2821227" y="3711493"/>
                <a:ext cx="119880" cy="13788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97BA6375-172E-4B54-BE49-A6D00284182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12227" y="3702853"/>
                  <a:ext cx="13752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73FD2BD-CD3C-4B48-B79E-038F29213D04}"/>
              </a:ext>
            </a:extLst>
          </p:cNvPr>
          <p:cNvGrpSpPr/>
          <p:nvPr/>
        </p:nvGrpSpPr>
        <p:grpSpPr>
          <a:xfrm>
            <a:off x="1255947" y="4044853"/>
            <a:ext cx="2271240" cy="413280"/>
            <a:chOff x="1255947" y="4044853"/>
            <a:chExt cx="2271240" cy="41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DAF3E181-D5D5-495F-A358-2A28875BE142}"/>
                    </a:ext>
                  </a:extLst>
                </p14:cNvPr>
                <p14:cNvContentPartPr/>
                <p14:nvPr/>
              </p14:nvContentPartPr>
              <p14:xfrm>
                <a:off x="1255947" y="4307653"/>
                <a:ext cx="118800" cy="15048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DAF3E181-D5D5-495F-A358-2A28875BE14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247307" y="4298653"/>
                  <a:ext cx="136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FF7BF83D-EB5B-4833-9125-3EDC2353B56D}"/>
                    </a:ext>
                  </a:extLst>
                </p14:cNvPr>
                <p14:cNvContentPartPr/>
                <p14:nvPr/>
              </p14:nvContentPartPr>
              <p14:xfrm>
                <a:off x="1393827" y="4323853"/>
                <a:ext cx="92880" cy="10944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FF7BF83D-EB5B-4833-9125-3EDC2353B56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385187" y="4315213"/>
                  <a:ext cx="110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DC23229F-1C6D-4C94-B0DF-8F99288DB85A}"/>
                    </a:ext>
                  </a:extLst>
                </p14:cNvPr>
                <p14:cNvContentPartPr/>
                <p14:nvPr/>
              </p14:nvContentPartPr>
              <p14:xfrm>
                <a:off x="1533507" y="4257973"/>
                <a:ext cx="15480" cy="16812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DC23229F-1C6D-4C94-B0DF-8F99288DB85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524867" y="4248973"/>
                  <a:ext cx="33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4537D483-B7B4-49D9-A888-9163517EC095}"/>
                    </a:ext>
                  </a:extLst>
                </p14:cNvPr>
                <p14:cNvContentPartPr/>
                <p14:nvPr/>
              </p14:nvContentPartPr>
              <p14:xfrm>
                <a:off x="1468347" y="4287133"/>
                <a:ext cx="266400" cy="6120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4537D483-B7B4-49D9-A888-9163517EC0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59347" y="4278133"/>
                  <a:ext cx="284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E3B75705-1EB1-45B6-92CE-951C7B3E5151}"/>
                    </a:ext>
                  </a:extLst>
                </p14:cNvPr>
                <p14:cNvContentPartPr/>
                <p14:nvPr/>
              </p14:nvContentPartPr>
              <p14:xfrm>
                <a:off x="1634307" y="4325293"/>
                <a:ext cx="77400" cy="1800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E3B75705-1EB1-45B6-92CE-951C7B3E515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25667" y="4316653"/>
                  <a:ext cx="95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B1C2D5B3-2CD7-42F6-B035-8AB9E0F29FD5}"/>
                    </a:ext>
                  </a:extLst>
                </p14:cNvPr>
                <p14:cNvContentPartPr/>
                <p14:nvPr/>
              </p14:nvContentPartPr>
              <p14:xfrm>
                <a:off x="1839867" y="4248253"/>
                <a:ext cx="147960" cy="13608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B1C2D5B3-2CD7-42F6-B035-8AB9E0F29FD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830867" y="4239613"/>
                  <a:ext cx="165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1F18A636-BC40-4A23-98A9-884B752BE37A}"/>
                    </a:ext>
                  </a:extLst>
                </p14:cNvPr>
                <p14:cNvContentPartPr/>
                <p14:nvPr/>
              </p14:nvContentPartPr>
              <p14:xfrm>
                <a:off x="1998627" y="4250773"/>
                <a:ext cx="91080" cy="12024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1F18A636-BC40-4A23-98A9-884B752BE37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989987" y="4242133"/>
                  <a:ext cx="108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64F5935E-A54B-44E6-BBFA-F2662A582502}"/>
                    </a:ext>
                  </a:extLst>
                </p14:cNvPr>
                <p14:cNvContentPartPr/>
                <p14:nvPr/>
              </p14:nvContentPartPr>
              <p14:xfrm>
                <a:off x="2209947" y="4279213"/>
                <a:ext cx="103320" cy="2988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64F5935E-A54B-44E6-BBFA-F2662A58250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01307" y="4270573"/>
                  <a:ext cx="1209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E6A9998F-AFF9-4977-9597-85DD178C9C2D}"/>
                    </a:ext>
                  </a:extLst>
                </p14:cNvPr>
                <p14:cNvContentPartPr/>
                <p14:nvPr/>
              </p14:nvContentPartPr>
              <p14:xfrm>
                <a:off x="2419107" y="4172653"/>
                <a:ext cx="42480" cy="12744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E6A9998F-AFF9-4977-9597-85DD178C9C2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10467" y="4164013"/>
                  <a:ext cx="60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AD57FE7C-6C00-4B3C-B2B9-799CADF9703D}"/>
                    </a:ext>
                  </a:extLst>
                </p14:cNvPr>
                <p14:cNvContentPartPr/>
                <p14:nvPr/>
              </p14:nvContentPartPr>
              <p14:xfrm>
                <a:off x="2498307" y="4145653"/>
                <a:ext cx="86040" cy="10008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AD57FE7C-6C00-4B3C-B2B9-799CADF9703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89667" y="4136653"/>
                  <a:ext cx="103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2CC22810-4E25-4D82-8346-62BCE2BBED13}"/>
                    </a:ext>
                  </a:extLst>
                </p14:cNvPr>
                <p14:cNvContentPartPr/>
                <p14:nvPr/>
              </p14:nvContentPartPr>
              <p14:xfrm>
                <a:off x="2518827" y="4224133"/>
                <a:ext cx="75240" cy="10080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2CC22810-4E25-4D82-8346-62BCE2BBED1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09827" y="4215133"/>
                  <a:ext cx="92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32589F1C-55B4-40A2-9012-0F63A872820C}"/>
                    </a:ext>
                  </a:extLst>
                </p14:cNvPr>
                <p14:cNvContentPartPr/>
                <p14:nvPr/>
              </p14:nvContentPartPr>
              <p14:xfrm>
                <a:off x="2691987" y="4104973"/>
                <a:ext cx="42120" cy="23940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32589F1C-55B4-40A2-9012-0F63A872820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82987" y="4095973"/>
                  <a:ext cx="59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D61211F6-C0BB-4EB5-9C02-C74245E14793}"/>
                    </a:ext>
                  </a:extLst>
                </p14:cNvPr>
                <p14:cNvContentPartPr/>
                <p14:nvPr/>
              </p14:nvContentPartPr>
              <p14:xfrm>
                <a:off x="1771827" y="4157533"/>
                <a:ext cx="141840" cy="25740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D61211F6-C0BB-4EB5-9C02-C74245E1479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762827" y="4148893"/>
                  <a:ext cx="1594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978DA88F-F0B9-4DF9-B454-169B5DBA9B5F}"/>
                    </a:ext>
                  </a:extLst>
                </p14:cNvPr>
                <p14:cNvContentPartPr/>
                <p14:nvPr/>
              </p14:nvContentPartPr>
              <p14:xfrm>
                <a:off x="2794587" y="4202173"/>
                <a:ext cx="84960" cy="1296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978DA88F-F0B9-4DF9-B454-169B5DBA9B5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85587" y="4193173"/>
                  <a:ext cx="102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372EB76A-8F00-4D21-894B-8536880F718D}"/>
                    </a:ext>
                  </a:extLst>
                </p14:cNvPr>
                <p14:cNvContentPartPr/>
                <p14:nvPr/>
              </p14:nvContentPartPr>
              <p14:xfrm>
                <a:off x="2841747" y="4144933"/>
                <a:ext cx="27000" cy="14184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372EB76A-8F00-4D21-894B-8536880F718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833107" y="4136293"/>
                  <a:ext cx="44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37167730-AA00-4B03-83CD-15D45CD66639}"/>
                    </a:ext>
                  </a:extLst>
                </p14:cNvPr>
                <p14:cNvContentPartPr/>
                <p14:nvPr/>
              </p14:nvContentPartPr>
              <p14:xfrm>
                <a:off x="2957307" y="4141693"/>
                <a:ext cx="105840" cy="13788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37167730-AA00-4B03-83CD-15D45CD6663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48667" y="4132693"/>
                  <a:ext cx="1234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0E4E8A42-DC8E-4A40-AC6B-69123FDD69BC}"/>
                    </a:ext>
                  </a:extLst>
                </p14:cNvPr>
                <p14:cNvContentPartPr/>
                <p14:nvPr/>
              </p14:nvContentPartPr>
              <p14:xfrm>
                <a:off x="3086907" y="4140973"/>
                <a:ext cx="106560" cy="10440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0E4E8A42-DC8E-4A40-AC6B-69123FDD69B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78267" y="4131973"/>
                  <a:ext cx="1242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1C9E95F3-092A-4D99-B6F1-5ADE34B336C1}"/>
                    </a:ext>
                  </a:extLst>
                </p14:cNvPr>
                <p14:cNvContentPartPr/>
                <p14:nvPr/>
              </p14:nvContentPartPr>
              <p14:xfrm>
                <a:off x="3229467" y="4052053"/>
                <a:ext cx="18000" cy="17856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1C9E95F3-092A-4D99-B6F1-5ADE34B336C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20827" y="4043413"/>
                  <a:ext cx="35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956B3C9F-742F-41F7-8BEB-718E2DD47BC8}"/>
                    </a:ext>
                  </a:extLst>
                </p14:cNvPr>
                <p14:cNvContentPartPr/>
                <p14:nvPr/>
              </p14:nvContentPartPr>
              <p14:xfrm>
                <a:off x="3158547" y="4104613"/>
                <a:ext cx="145440" cy="3240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956B3C9F-742F-41F7-8BEB-718E2DD47BC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49547" y="4095613"/>
                  <a:ext cx="1630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99EF1262-2E97-4D8F-BC4D-45738E8C8AC3}"/>
                    </a:ext>
                  </a:extLst>
                </p14:cNvPr>
                <p14:cNvContentPartPr/>
                <p14:nvPr/>
              </p14:nvContentPartPr>
              <p14:xfrm>
                <a:off x="3307587" y="4065733"/>
                <a:ext cx="66240" cy="15912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99EF1262-2E97-4D8F-BC4D-45738E8C8AC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298587" y="4056733"/>
                  <a:ext cx="83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E7D230EA-9685-4252-A212-92C7674FF8C0}"/>
                    </a:ext>
                  </a:extLst>
                </p14:cNvPr>
                <p14:cNvContentPartPr/>
                <p14:nvPr/>
              </p14:nvContentPartPr>
              <p14:xfrm>
                <a:off x="3387507" y="4088413"/>
                <a:ext cx="69840" cy="10332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E7D230EA-9685-4252-A212-92C7674FF8C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78867" y="4079413"/>
                  <a:ext cx="87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3DD2A64F-00EB-413E-9BC7-464A95AA74FB}"/>
                    </a:ext>
                  </a:extLst>
                </p14:cNvPr>
                <p14:cNvContentPartPr/>
                <p14:nvPr/>
              </p14:nvContentPartPr>
              <p14:xfrm>
                <a:off x="3488307" y="4044853"/>
                <a:ext cx="38880" cy="19044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3DD2A64F-00EB-413E-9BC7-464A95AA74F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79667" y="4036213"/>
                  <a:ext cx="5652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0BD4341A-D612-4E5C-90A1-5155A65E0DE7}"/>
              </a:ext>
            </a:extLst>
          </p:cNvPr>
          <p:cNvGrpSpPr/>
          <p:nvPr/>
        </p:nvGrpSpPr>
        <p:grpSpPr>
          <a:xfrm>
            <a:off x="1603707" y="4606453"/>
            <a:ext cx="388440" cy="139680"/>
            <a:chOff x="1603707" y="4606453"/>
            <a:chExt cx="388440" cy="13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E6F5A874-9DC7-44A9-B127-7168E2AFCC15}"/>
                    </a:ext>
                  </a:extLst>
                </p14:cNvPr>
                <p14:cNvContentPartPr/>
                <p14:nvPr/>
              </p14:nvContentPartPr>
              <p14:xfrm>
                <a:off x="1603707" y="4669453"/>
                <a:ext cx="99720" cy="2376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E6F5A874-9DC7-44A9-B127-7168E2AFCC1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594707" y="4660453"/>
                  <a:ext cx="117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DBD32E29-B74B-411E-8F0B-70BAC612C38B}"/>
                    </a:ext>
                  </a:extLst>
                </p14:cNvPr>
                <p14:cNvContentPartPr/>
                <p14:nvPr/>
              </p14:nvContentPartPr>
              <p14:xfrm>
                <a:off x="1614867" y="4702933"/>
                <a:ext cx="85320" cy="2376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DBD32E29-B74B-411E-8F0B-70BAC612C38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05867" y="4693933"/>
                  <a:ext cx="102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E2AD6780-8426-45EE-8BE9-86C849456A89}"/>
                    </a:ext>
                  </a:extLst>
                </p14:cNvPr>
                <p14:cNvContentPartPr/>
                <p14:nvPr/>
              </p14:nvContentPartPr>
              <p14:xfrm>
                <a:off x="1829427" y="4606453"/>
                <a:ext cx="162720" cy="13968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E2AD6780-8426-45EE-8BE9-86C849456A8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20787" y="4597453"/>
                  <a:ext cx="18036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5557FA5A-8FD9-403A-881F-990AF7B0A188}"/>
              </a:ext>
            </a:extLst>
          </p:cNvPr>
          <p:cNvGrpSpPr/>
          <p:nvPr/>
        </p:nvGrpSpPr>
        <p:grpSpPr>
          <a:xfrm>
            <a:off x="3919947" y="640693"/>
            <a:ext cx="171360" cy="198720"/>
            <a:chOff x="3919947" y="640693"/>
            <a:chExt cx="171360" cy="1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A396FD8C-24BF-4826-818A-6A8A00F63C2C}"/>
                    </a:ext>
                  </a:extLst>
                </p14:cNvPr>
                <p14:cNvContentPartPr/>
                <p14:nvPr/>
              </p14:nvContentPartPr>
              <p14:xfrm>
                <a:off x="3934347" y="640693"/>
                <a:ext cx="109080" cy="10296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A396FD8C-24BF-4826-818A-6A8A00F63C2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25347" y="632053"/>
                  <a:ext cx="1267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50AE8741-7526-4C69-927F-16872C91B0A6}"/>
                    </a:ext>
                  </a:extLst>
                </p14:cNvPr>
                <p14:cNvContentPartPr/>
                <p14:nvPr/>
              </p14:nvContentPartPr>
              <p14:xfrm>
                <a:off x="3919947" y="725293"/>
                <a:ext cx="114120" cy="11412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50AE8741-7526-4C69-927F-16872C91B0A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910947" y="716653"/>
                  <a:ext cx="131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4F7EE82A-A2A6-4089-BE08-242EFA89EAB3}"/>
                    </a:ext>
                  </a:extLst>
                </p14:cNvPr>
                <p14:cNvContentPartPr/>
                <p14:nvPr/>
              </p14:nvContentPartPr>
              <p14:xfrm>
                <a:off x="4073667" y="821773"/>
                <a:ext cx="17640" cy="540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4F7EE82A-A2A6-4089-BE08-242EFA89EAB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065027" y="812773"/>
                  <a:ext cx="3528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536F7CF9-022B-4510-98E2-81F2EFD7A4D9}"/>
              </a:ext>
            </a:extLst>
          </p:cNvPr>
          <p:cNvGrpSpPr/>
          <p:nvPr/>
        </p:nvGrpSpPr>
        <p:grpSpPr>
          <a:xfrm>
            <a:off x="4359867" y="574813"/>
            <a:ext cx="379440" cy="236880"/>
            <a:chOff x="4359867" y="574813"/>
            <a:chExt cx="37944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9FF30689-C3ED-4576-9763-03D611122AED}"/>
                    </a:ext>
                  </a:extLst>
                </p14:cNvPr>
                <p14:cNvContentPartPr/>
                <p14:nvPr/>
              </p14:nvContentPartPr>
              <p14:xfrm>
                <a:off x="4359867" y="668413"/>
                <a:ext cx="122040" cy="14328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9FF30689-C3ED-4576-9763-03D611122A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50867" y="659413"/>
                  <a:ext cx="139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2FA4F5B7-433E-4C6F-921B-44C9B518F731}"/>
                    </a:ext>
                  </a:extLst>
                </p14:cNvPr>
                <p14:cNvContentPartPr/>
                <p14:nvPr/>
              </p14:nvContentPartPr>
              <p14:xfrm>
                <a:off x="4506027" y="657973"/>
                <a:ext cx="120600" cy="11160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2FA4F5B7-433E-4C6F-921B-44C9B518F73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97387" y="648973"/>
                  <a:ext cx="1382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880E1236-A5A3-4B5F-9D43-60752DDC5FCF}"/>
                    </a:ext>
                  </a:extLst>
                </p14:cNvPr>
                <p14:cNvContentPartPr/>
                <p14:nvPr/>
              </p14:nvContentPartPr>
              <p14:xfrm>
                <a:off x="4679187" y="574813"/>
                <a:ext cx="35640" cy="18504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880E1236-A5A3-4B5F-9D43-60752DDC5FC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670187" y="566173"/>
                  <a:ext cx="53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5FED22B7-7802-4837-8CC9-351B0C3A5EA9}"/>
                    </a:ext>
                  </a:extLst>
                </p14:cNvPr>
                <p14:cNvContentPartPr/>
                <p14:nvPr/>
              </p14:nvContentPartPr>
              <p14:xfrm>
                <a:off x="4593507" y="647533"/>
                <a:ext cx="145800" cy="3384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5FED22B7-7802-4837-8CC9-351B0C3A5EA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84507" y="638893"/>
                  <a:ext cx="16344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52539225-D005-42F8-B5E4-5730BE8CDCC5}"/>
                  </a:ext>
                </a:extLst>
              </p14:cNvPr>
              <p14:cNvContentPartPr/>
              <p14:nvPr/>
            </p14:nvContentPartPr>
            <p14:xfrm>
              <a:off x="4457787" y="916453"/>
              <a:ext cx="189360" cy="124200"/>
            </p14:xfrm>
          </p:contentPart>
        </mc:Choice>
        <mc:Fallback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52539225-D005-42F8-B5E4-5730BE8CDCC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449147" y="907453"/>
                <a:ext cx="207000" cy="14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09962EEF-23CB-4828-8744-DAAC91F11E6D}"/>
              </a:ext>
            </a:extLst>
          </p:cNvPr>
          <p:cNvGrpSpPr/>
          <p:nvPr/>
        </p:nvGrpSpPr>
        <p:grpSpPr>
          <a:xfrm>
            <a:off x="4871067" y="548533"/>
            <a:ext cx="520920" cy="197280"/>
            <a:chOff x="4871067" y="548533"/>
            <a:chExt cx="52092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8C3133C5-17EE-400C-A60A-C75C354B5030}"/>
                    </a:ext>
                  </a:extLst>
                </p14:cNvPr>
                <p14:cNvContentPartPr/>
                <p14:nvPr/>
              </p14:nvContentPartPr>
              <p14:xfrm>
                <a:off x="4871067" y="586693"/>
                <a:ext cx="140400" cy="15912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8C3133C5-17EE-400C-A60A-C75C354B503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62067" y="577693"/>
                  <a:ext cx="158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6D80CCDA-99BE-4F33-83BC-4F5D39831894}"/>
                    </a:ext>
                  </a:extLst>
                </p14:cNvPr>
                <p14:cNvContentPartPr/>
                <p14:nvPr/>
              </p14:nvContentPartPr>
              <p14:xfrm>
                <a:off x="5055747" y="630253"/>
                <a:ext cx="91440" cy="828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6D80CCDA-99BE-4F33-83BC-4F5D3983189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047107" y="621613"/>
                  <a:ext cx="109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E8D4F156-3AE5-40C4-BFF1-7E0A48AE6F63}"/>
                    </a:ext>
                  </a:extLst>
                </p14:cNvPr>
                <p14:cNvContentPartPr/>
                <p14:nvPr/>
              </p14:nvContentPartPr>
              <p14:xfrm>
                <a:off x="5049987" y="660133"/>
                <a:ext cx="110520" cy="1476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E8D4F156-3AE5-40C4-BFF1-7E0A48AE6F6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40987" y="651133"/>
                  <a:ext cx="128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273EF8AD-F661-43F2-BECC-16BD690E3588}"/>
                    </a:ext>
                  </a:extLst>
                </p14:cNvPr>
                <p14:cNvContentPartPr/>
                <p14:nvPr/>
              </p14:nvContentPartPr>
              <p14:xfrm>
                <a:off x="5209827" y="556093"/>
                <a:ext cx="49320" cy="12672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273EF8AD-F661-43F2-BECC-16BD690E358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200827" y="547093"/>
                  <a:ext cx="66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DA43F4B5-98CC-4E62-B2F1-A87CC36796BF}"/>
                    </a:ext>
                  </a:extLst>
                </p14:cNvPr>
                <p14:cNvContentPartPr/>
                <p14:nvPr/>
              </p14:nvContentPartPr>
              <p14:xfrm>
                <a:off x="5260947" y="548533"/>
                <a:ext cx="131040" cy="11700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DA43F4B5-98CC-4E62-B2F1-A87CC36796B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252307" y="539533"/>
                  <a:ext cx="14868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3" name="잉크 142">
                <a:extLst>
                  <a:ext uri="{FF2B5EF4-FFF2-40B4-BE49-F238E27FC236}">
                    <a16:creationId xmlns:a16="http://schemas.microsoft.com/office/drawing/2014/main" id="{6FF41A16-8AB7-43D7-B997-4D41EBE12D42}"/>
                  </a:ext>
                </a:extLst>
              </p14:cNvPr>
              <p14:cNvContentPartPr/>
              <p14:nvPr/>
            </p14:nvContentPartPr>
            <p14:xfrm>
              <a:off x="5233587" y="825013"/>
              <a:ext cx="124560" cy="183960"/>
            </p14:xfrm>
          </p:contentPart>
        </mc:Choice>
        <mc:Fallback>
          <p:pic>
            <p:nvPicPr>
              <p:cNvPr id="143" name="잉크 142">
                <a:extLst>
                  <a:ext uri="{FF2B5EF4-FFF2-40B4-BE49-F238E27FC236}">
                    <a16:creationId xmlns:a16="http://schemas.microsoft.com/office/drawing/2014/main" id="{6FF41A16-8AB7-43D7-B997-4D41EBE12D4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224947" y="816373"/>
                <a:ext cx="142200" cy="20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F4191801-BBED-40A3-B83B-62F588D645AC}"/>
              </a:ext>
            </a:extLst>
          </p:cNvPr>
          <p:cNvGrpSpPr/>
          <p:nvPr/>
        </p:nvGrpSpPr>
        <p:grpSpPr>
          <a:xfrm>
            <a:off x="4880427" y="877933"/>
            <a:ext cx="136800" cy="133920"/>
            <a:chOff x="4880427" y="877933"/>
            <a:chExt cx="13680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11762D35-BBF0-4737-97A9-B892540FB292}"/>
                    </a:ext>
                  </a:extLst>
                </p14:cNvPr>
                <p14:cNvContentPartPr/>
                <p14:nvPr/>
              </p14:nvContentPartPr>
              <p14:xfrm>
                <a:off x="4882947" y="877933"/>
                <a:ext cx="102960" cy="13392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11762D35-BBF0-4737-97A9-B892540FB29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874307" y="868933"/>
                  <a:ext cx="120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420A216F-DA3F-4F2F-9BA4-E6B256AEA378}"/>
                    </a:ext>
                  </a:extLst>
                </p14:cNvPr>
                <p14:cNvContentPartPr/>
                <p14:nvPr/>
              </p14:nvContentPartPr>
              <p14:xfrm>
                <a:off x="4880427" y="877933"/>
                <a:ext cx="136800" cy="13320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420A216F-DA3F-4F2F-9BA4-E6B256AEA37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71787" y="869293"/>
                  <a:ext cx="15444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726B60A9-961A-45EA-98E4-385C0E14584C}"/>
              </a:ext>
            </a:extLst>
          </p:cNvPr>
          <p:cNvGrpSpPr/>
          <p:nvPr/>
        </p:nvGrpSpPr>
        <p:grpSpPr>
          <a:xfrm>
            <a:off x="4042707" y="1256653"/>
            <a:ext cx="1390680" cy="394560"/>
            <a:chOff x="4042707" y="1256653"/>
            <a:chExt cx="139068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CF24C6FC-9C67-4F35-ACA2-6E1C3245BEE9}"/>
                    </a:ext>
                  </a:extLst>
                </p14:cNvPr>
                <p14:cNvContentPartPr/>
                <p14:nvPr/>
              </p14:nvContentPartPr>
              <p14:xfrm>
                <a:off x="4042707" y="1491013"/>
                <a:ext cx="135000" cy="1008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CF24C6FC-9C67-4F35-ACA2-6E1C3245BEE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034067" y="1482373"/>
                  <a:ext cx="152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37024E54-F959-442F-BE42-D2E5A89DF5A9}"/>
                    </a:ext>
                  </a:extLst>
                </p14:cNvPr>
                <p14:cNvContentPartPr/>
                <p14:nvPr/>
              </p14:nvContentPartPr>
              <p14:xfrm>
                <a:off x="4128387" y="1426213"/>
                <a:ext cx="45360" cy="9684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37024E54-F959-442F-BE42-D2E5A89DF5A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19747" y="1417573"/>
                  <a:ext cx="63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B474320A-4C5A-488C-97AD-068CE52B07FB}"/>
                    </a:ext>
                  </a:extLst>
                </p14:cNvPr>
                <p14:cNvContentPartPr/>
                <p14:nvPr/>
              </p14:nvContentPartPr>
              <p14:xfrm>
                <a:off x="4309827" y="1425493"/>
                <a:ext cx="82800" cy="10404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B474320A-4C5A-488C-97AD-068CE52B07F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301187" y="1416493"/>
                  <a:ext cx="100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5EEFA633-E752-42D2-B426-894DCD623E65}"/>
                    </a:ext>
                  </a:extLst>
                </p14:cNvPr>
                <p14:cNvContentPartPr/>
                <p14:nvPr/>
              </p14:nvContentPartPr>
              <p14:xfrm>
                <a:off x="4364907" y="1361773"/>
                <a:ext cx="54720" cy="15300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5EEFA633-E752-42D2-B426-894DCD623E6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355907" y="1352773"/>
                  <a:ext cx="72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C523907C-3583-413F-92C3-2FDCB7543775}"/>
                    </a:ext>
                  </a:extLst>
                </p14:cNvPr>
                <p14:cNvContentPartPr/>
                <p14:nvPr/>
              </p14:nvContentPartPr>
              <p14:xfrm>
                <a:off x="4441227" y="1407853"/>
                <a:ext cx="121320" cy="24336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C523907C-3583-413F-92C3-2FDCB754377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32587" y="1398853"/>
                  <a:ext cx="1389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34BE319D-8980-4C2A-89F0-AFBE91AAD793}"/>
                    </a:ext>
                  </a:extLst>
                </p14:cNvPr>
                <p14:cNvContentPartPr/>
                <p14:nvPr/>
              </p14:nvContentPartPr>
              <p14:xfrm>
                <a:off x="4571907" y="1363213"/>
                <a:ext cx="61920" cy="15264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34BE319D-8980-4C2A-89F0-AFBE91AAD79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563267" y="1354573"/>
                  <a:ext cx="79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FB7F648B-463A-4A0B-B282-441C21D17C5D}"/>
                    </a:ext>
                  </a:extLst>
                </p14:cNvPr>
                <p14:cNvContentPartPr/>
                <p14:nvPr/>
              </p14:nvContentPartPr>
              <p14:xfrm>
                <a:off x="4614027" y="1331173"/>
                <a:ext cx="112320" cy="19512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FB7F648B-463A-4A0B-B282-441C21D17C5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05387" y="1322533"/>
                  <a:ext cx="129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D8B49652-E6C8-476A-A2CE-73EAEA5D88A2}"/>
                    </a:ext>
                  </a:extLst>
                </p14:cNvPr>
                <p14:cNvContentPartPr/>
                <p14:nvPr/>
              </p14:nvContentPartPr>
              <p14:xfrm>
                <a:off x="4771347" y="1411453"/>
                <a:ext cx="67320" cy="288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D8B49652-E6C8-476A-A2CE-73EAEA5D88A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762707" y="1402813"/>
                  <a:ext cx="84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2AA347A8-C7C3-4E3D-AD70-00C3A357ED9A}"/>
                    </a:ext>
                  </a:extLst>
                </p14:cNvPr>
                <p14:cNvContentPartPr/>
                <p14:nvPr/>
              </p14:nvContentPartPr>
              <p14:xfrm>
                <a:off x="4759827" y="1448173"/>
                <a:ext cx="75960" cy="756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2AA347A8-C7C3-4E3D-AD70-00C3A357ED9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51187" y="1439173"/>
                  <a:ext cx="93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941A3460-027D-4B21-9437-BF3B8967D57F}"/>
                    </a:ext>
                  </a:extLst>
                </p14:cNvPr>
                <p14:cNvContentPartPr/>
                <p14:nvPr/>
              </p14:nvContentPartPr>
              <p14:xfrm>
                <a:off x="4913187" y="1353133"/>
                <a:ext cx="129240" cy="11448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941A3460-027D-4B21-9437-BF3B8967D57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904547" y="1344133"/>
                  <a:ext cx="146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8B246669-33B5-42C0-ADB4-61CCF2B855B0}"/>
                    </a:ext>
                  </a:extLst>
                </p14:cNvPr>
                <p14:cNvContentPartPr/>
                <p14:nvPr/>
              </p14:nvContentPartPr>
              <p14:xfrm>
                <a:off x="5043507" y="1282933"/>
                <a:ext cx="82080" cy="15696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8B246669-33B5-42C0-ADB4-61CCF2B855B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034507" y="1273933"/>
                  <a:ext cx="99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418B2EFE-5355-4503-B828-566A9BD68D19}"/>
                    </a:ext>
                  </a:extLst>
                </p14:cNvPr>
                <p14:cNvContentPartPr/>
                <p14:nvPr/>
              </p14:nvContentPartPr>
              <p14:xfrm>
                <a:off x="5096427" y="1269253"/>
                <a:ext cx="113760" cy="18504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418B2EFE-5355-4503-B828-566A9BD68D1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087787" y="1260613"/>
                  <a:ext cx="131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C8C9E0AD-E652-4B5F-B7F6-0EE6AFAA8863}"/>
                    </a:ext>
                  </a:extLst>
                </p14:cNvPr>
                <p14:cNvContentPartPr/>
                <p14:nvPr/>
              </p14:nvContentPartPr>
              <p14:xfrm>
                <a:off x="5294427" y="1361413"/>
                <a:ext cx="105840" cy="1512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C8C9E0AD-E652-4B5F-B7F6-0EE6AFAA886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285787" y="1352773"/>
                  <a:ext cx="123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52285C8F-A910-42E8-882B-C817F7D46295}"/>
                    </a:ext>
                  </a:extLst>
                </p14:cNvPr>
                <p14:cNvContentPartPr/>
                <p14:nvPr/>
              </p14:nvContentPartPr>
              <p14:xfrm>
                <a:off x="5417187" y="1256653"/>
                <a:ext cx="16200" cy="16740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52285C8F-A910-42E8-882B-C817F7D4629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408547" y="1247653"/>
                  <a:ext cx="3384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4C6BE541-3869-4B2A-906D-9D28875EACF7}"/>
              </a:ext>
            </a:extLst>
          </p:cNvPr>
          <p:cNvGrpSpPr/>
          <p:nvPr/>
        </p:nvGrpSpPr>
        <p:grpSpPr>
          <a:xfrm>
            <a:off x="4752627" y="1677133"/>
            <a:ext cx="407520" cy="208440"/>
            <a:chOff x="4752627" y="1677133"/>
            <a:chExt cx="40752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EAFA5BEC-5F58-4647-A89E-FC919A0966C2}"/>
                    </a:ext>
                  </a:extLst>
                </p14:cNvPr>
                <p14:cNvContentPartPr/>
                <p14:nvPr/>
              </p14:nvContentPartPr>
              <p14:xfrm>
                <a:off x="4752627" y="1791613"/>
                <a:ext cx="96120" cy="936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EAFA5BEC-5F58-4647-A89E-FC919A0966C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743987" y="1782973"/>
                  <a:ext cx="1137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2788B4FC-5E4B-4FDE-836F-11CDBAF900C4}"/>
                    </a:ext>
                  </a:extLst>
                </p14:cNvPr>
                <p14:cNvContentPartPr/>
                <p14:nvPr/>
              </p14:nvContentPartPr>
              <p14:xfrm>
                <a:off x="4758027" y="1821493"/>
                <a:ext cx="94680" cy="1620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2788B4FC-5E4B-4FDE-836F-11CDBAF900C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749027" y="1812853"/>
                  <a:ext cx="112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B27434EA-497E-47F0-A648-A84ADD7D88E3}"/>
                    </a:ext>
                  </a:extLst>
                </p14:cNvPr>
                <p14:cNvContentPartPr/>
                <p14:nvPr/>
              </p14:nvContentPartPr>
              <p14:xfrm>
                <a:off x="4973307" y="1697653"/>
                <a:ext cx="59040" cy="15696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B27434EA-497E-47F0-A648-A84ADD7D88E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964667" y="1688653"/>
                  <a:ext cx="76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5BD53F6B-736E-49B3-906E-36A7B5DA2314}"/>
                    </a:ext>
                  </a:extLst>
                </p14:cNvPr>
                <p14:cNvContentPartPr/>
                <p14:nvPr/>
              </p14:nvContentPartPr>
              <p14:xfrm>
                <a:off x="5058987" y="1684333"/>
                <a:ext cx="30960" cy="9828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5BD53F6B-736E-49B3-906E-36A7B5DA231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49987" y="1675333"/>
                  <a:ext cx="48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40B56ED3-FB05-40ED-8183-D7BC6F745EAD}"/>
                    </a:ext>
                  </a:extLst>
                </p14:cNvPr>
                <p14:cNvContentPartPr/>
                <p14:nvPr/>
              </p14:nvContentPartPr>
              <p14:xfrm>
                <a:off x="5081307" y="1677133"/>
                <a:ext cx="78840" cy="20844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40B56ED3-FB05-40ED-8183-D7BC6F745EA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072307" y="1668133"/>
                  <a:ext cx="9648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BED4FD58-3761-4173-9774-B4C7DDADF4E2}"/>
              </a:ext>
            </a:extLst>
          </p:cNvPr>
          <p:cNvGrpSpPr/>
          <p:nvPr/>
        </p:nvGrpSpPr>
        <p:grpSpPr>
          <a:xfrm>
            <a:off x="3931107" y="2253853"/>
            <a:ext cx="171720" cy="206640"/>
            <a:chOff x="3931107" y="2253853"/>
            <a:chExt cx="171720" cy="20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9FB2184C-DAAC-4561-9F51-BC722620BC61}"/>
                    </a:ext>
                  </a:extLst>
                </p14:cNvPr>
                <p14:cNvContentPartPr/>
                <p14:nvPr/>
              </p14:nvContentPartPr>
              <p14:xfrm>
                <a:off x="3931107" y="2253853"/>
                <a:ext cx="105840" cy="20160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9FB2184C-DAAC-4561-9F51-BC722620BC6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922107" y="2245213"/>
                  <a:ext cx="1234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605CA78F-FD9D-4A1F-8F80-6B96ABC4FA72}"/>
                    </a:ext>
                  </a:extLst>
                </p14:cNvPr>
                <p14:cNvContentPartPr/>
                <p14:nvPr/>
              </p14:nvContentPartPr>
              <p14:xfrm>
                <a:off x="4082667" y="2443573"/>
                <a:ext cx="20160" cy="16920"/>
              </p14:xfrm>
            </p:contentPart>
          </mc:Choice>
          <mc:Fallback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605CA78F-FD9D-4A1F-8F80-6B96ABC4FA7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73667" y="2434573"/>
                  <a:ext cx="378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D24CC6F3-8C60-40F0-9A8B-E181B5ADE7A2}"/>
              </a:ext>
            </a:extLst>
          </p:cNvPr>
          <p:cNvGrpSpPr/>
          <p:nvPr/>
        </p:nvGrpSpPr>
        <p:grpSpPr>
          <a:xfrm>
            <a:off x="4246107" y="2220373"/>
            <a:ext cx="319680" cy="208440"/>
            <a:chOff x="4246107" y="2220373"/>
            <a:chExt cx="31968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CAC5BD3E-5E3B-45D7-8AE9-9415C0843F7A}"/>
                    </a:ext>
                  </a:extLst>
                </p14:cNvPr>
                <p14:cNvContentPartPr/>
                <p14:nvPr/>
              </p14:nvContentPartPr>
              <p14:xfrm>
                <a:off x="4246107" y="2294173"/>
                <a:ext cx="71640" cy="10584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CAC5BD3E-5E3B-45D7-8AE9-9415C0843F7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237107" y="2285173"/>
                  <a:ext cx="89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210ADBB3-B1B0-42B8-B14A-2809DBE9E411}"/>
                    </a:ext>
                  </a:extLst>
                </p14:cNvPr>
                <p14:cNvContentPartPr/>
                <p14:nvPr/>
              </p14:nvContentPartPr>
              <p14:xfrm>
                <a:off x="4353747" y="2247373"/>
                <a:ext cx="60120" cy="18144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210ADBB3-B1B0-42B8-B14A-2809DBE9E41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344747" y="2238733"/>
                  <a:ext cx="77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81F681B0-5F86-46A4-A1C3-FD2BA3D16BE2}"/>
                    </a:ext>
                  </a:extLst>
                </p14:cNvPr>
                <p14:cNvContentPartPr/>
                <p14:nvPr/>
              </p14:nvContentPartPr>
              <p14:xfrm>
                <a:off x="4385427" y="2256013"/>
                <a:ext cx="66240" cy="10548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81F681B0-5F86-46A4-A1C3-FD2BA3D16BE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376787" y="2247013"/>
                  <a:ext cx="83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888E48CD-4081-40F8-9619-E2391A69D0C8}"/>
                    </a:ext>
                  </a:extLst>
                </p14:cNvPr>
                <p14:cNvContentPartPr/>
                <p14:nvPr/>
              </p14:nvContentPartPr>
              <p14:xfrm>
                <a:off x="4440507" y="2220373"/>
                <a:ext cx="91080" cy="14148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888E48CD-4081-40F8-9619-E2391A69D0C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431867" y="2211733"/>
                  <a:ext cx="108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90730253-5568-4C4E-9588-6F75197D236A}"/>
                    </a:ext>
                  </a:extLst>
                </p14:cNvPr>
                <p14:cNvContentPartPr/>
                <p14:nvPr/>
              </p14:nvContentPartPr>
              <p14:xfrm>
                <a:off x="4494147" y="2339533"/>
                <a:ext cx="71640" cy="7884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90730253-5568-4C4E-9588-6F75197D236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485147" y="2330893"/>
                  <a:ext cx="892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3DC54D90-A3BB-414E-9055-8B3D1C856B61}"/>
              </a:ext>
            </a:extLst>
          </p:cNvPr>
          <p:cNvGrpSpPr/>
          <p:nvPr/>
        </p:nvGrpSpPr>
        <p:grpSpPr>
          <a:xfrm>
            <a:off x="4758387" y="2165653"/>
            <a:ext cx="752400" cy="249120"/>
            <a:chOff x="4758387" y="2165653"/>
            <a:chExt cx="75240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5D2A4C0C-611A-462F-A565-85414CC086D3}"/>
                    </a:ext>
                  </a:extLst>
                </p14:cNvPr>
                <p14:cNvContentPartPr/>
                <p14:nvPr/>
              </p14:nvContentPartPr>
              <p14:xfrm>
                <a:off x="4758387" y="2211733"/>
                <a:ext cx="50760" cy="175680"/>
              </p14:xfrm>
            </p:contentPart>
          </mc:Choice>
          <mc:Fallback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5D2A4C0C-611A-462F-A565-85414CC086D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749387" y="2202733"/>
                  <a:ext cx="68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0312A443-E87E-488A-99D6-72ACF03C6C3A}"/>
                    </a:ext>
                  </a:extLst>
                </p14:cNvPr>
                <p14:cNvContentPartPr/>
                <p14:nvPr/>
              </p14:nvContentPartPr>
              <p14:xfrm>
                <a:off x="4810947" y="2247733"/>
                <a:ext cx="90720" cy="15120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0312A443-E87E-488A-99D6-72ACF03C6C3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801947" y="2239093"/>
                  <a:ext cx="108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6200B5A1-FE6A-4712-BA63-75D0CDC5F2B2}"/>
                    </a:ext>
                  </a:extLst>
                </p14:cNvPr>
                <p14:cNvContentPartPr/>
                <p14:nvPr/>
              </p14:nvContentPartPr>
              <p14:xfrm>
                <a:off x="4889787" y="2199493"/>
                <a:ext cx="129600" cy="21528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6200B5A1-FE6A-4712-BA63-75D0CDC5F2B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881147" y="2190493"/>
                  <a:ext cx="147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73FCA7E7-E6EC-4EC9-9886-43873724C409}"/>
                    </a:ext>
                  </a:extLst>
                </p14:cNvPr>
                <p14:cNvContentPartPr/>
                <p14:nvPr/>
              </p14:nvContentPartPr>
              <p14:xfrm>
                <a:off x="5049267" y="2188693"/>
                <a:ext cx="27720" cy="19224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73FCA7E7-E6EC-4EC9-9886-43873724C40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040267" y="2179693"/>
                  <a:ext cx="45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0E09E58B-8D92-4710-9262-D04C0A975730}"/>
                    </a:ext>
                  </a:extLst>
                </p14:cNvPr>
                <p14:cNvContentPartPr/>
                <p14:nvPr/>
              </p14:nvContentPartPr>
              <p14:xfrm>
                <a:off x="4975827" y="2232253"/>
                <a:ext cx="253080" cy="6912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0E09E58B-8D92-4710-9262-D04C0A97573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967187" y="2223253"/>
                  <a:ext cx="270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6C1786B4-E113-440B-846C-0142E668FF26}"/>
                    </a:ext>
                  </a:extLst>
                </p14:cNvPr>
                <p14:cNvContentPartPr/>
                <p14:nvPr/>
              </p14:nvContentPartPr>
              <p14:xfrm>
                <a:off x="5174907" y="2274013"/>
                <a:ext cx="80280" cy="2016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6C1786B4-E113-440B-846C-0142E668FF2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165907" y="2265373"/>
                  <a:ext cx="97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4C777E37-8377-45E9-8013-46A0BE9AEF6C}"/>
                    </a:ext>
                  </a:extLst>
                </p14:cNvPr>
                <p14:cNvContentPartPr/>
                <p14:nvPr/>
              </p14:nvContentPartPr>
              <p14:xfrm>
                <a:off x="5340867" y="2180413"/>
                <a:ext cx="41400" cy="14976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4C777E37-8377-45E9-8013-46A0BE9AEF6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331867" y="2171413"/>
                  <a:ext cx="59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64DF7CA4-614F-47A2-AD36-28044DCA56EF}"/>
                    </a:ext>
                  </a:extLst>
                </p14:cNvPr>
                <p14:cNvContentPartPr/>
                <p14:nvPr/>
              </p14:nvContentPartPr>
              <p14:xfrm>
                <a:off x="5409627" y="2165653"/>
                <a:ext cx="101160" cy="16848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64DF7CA4-614F-47A2-AD36-28044DCA56E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400627" y="2157013"/>
                  <a:ext cx="11880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E9F381B3-D006-4E0A-9D36-05B0E78CE5C4}"/>
              </a:ext>
            </a:extLst>
          </p:cNvPr>
          <p:cNvGrpSpPr/>
          <p:nvPr/>
        </p:nvGrpSpPr>
        <p:grpSpPr>
          <a:xfrm>
            <a:off x="4691427" y="2494693"/>
            <a:ext cx="846000" cy="324720"/>
            <a:chOff x="4691427" y="2494693"/>
            <a:chExt cx="84600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D3694924-0BC7-49C7-83FA-5179B76F9992}"/>
                    </a:ext>
                  </a:extLst>
                </p14:cNvPr>
                <p14:cNvContentPartPr/>
                <p14:nvPr/>
              </p14:nvContentPartPr>
              <p14:xfrm>
                <a:off x="4691427" y="2606293"/>
                <a:ext cx="78840" cy="13032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D3694924-0BC7-49C7-83FA-5179B76F999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682427" y="2597293"/>
                  <a:ext cx="96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DF9C10FE-C41E-4338-98CC-0070E0524B83}"/>
                    </a:ext>
                  </a:extLst>
                </p14:cNvPr>
                <p14:cNvContentPartPr/>
                <p14:nvPr/>
              </p14:nvContentPartPr>
              <p14:xfrm>
                <a:off x="4758027" y="2555533"/>
                <a:ext cx="66600" cy="17028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DF9C10FE-C41E-4338-98CC-0070E0524B8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749387" y="2546893"/>
                  <a:ext cx="84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E7D96D46-BFFD-4F2D-8665-3EDAB75ABF0E}"/>
                    </a:ext>
                  </a:extLst>
                </p14:cNvPr>
                <p14:cNvContentPartPr/>
                <p14:nvPr/>
              </p14:nvContentPartPr>
              <p14:xfrm>
                <a:off x="4832187" y="2601613"/>
                <a:ext cx="111960" cy="217800"/>
              </p14:xfrm>
            </p:contentPart>
          </mc:Choice>
          <mc:Fallback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E7D96D46-BFFD-4F2D-8665-3EDAB75ABF0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823187" y="2592973"/>
                  <a:ext cx="129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ED7EF3AF-DF9F-4292-B477-46472C78A408}"/>
                    </a:ext>
                  </a:extLst>
                </p14:cNvPr>
                <p14:cNvContentPartPr/>
                <p14:nvPr/>
              </p14:nvContentPartPr>
              <p14:xfrm>
                <a:off x="4950987" y="2562373"/>
                <a:ext cx="66960" cy="147600"/>
              </p14:xfrm>
            </p:contentPart>
          </mc:Choice>
          <mc:Fallback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ED7EF3AF-DF9F-4292-B477-46472C78A40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941987" y="2553373"/>
                  <a:ext cx="846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E2C51437-F461-43C9-9B37-C0F9FADC1F1E}"/>
                    </a:ext>
                  </a:extLst>
                </p14:cNvPr>
                <p14:cNvContentPartPr/>
                <p14:nvPr/>
              </p14:nvContentPartPr>
              <p14:xfrm>
                <a:off x="4997427" y="2531053"/>
                <a:ext cx="136080" cy="16992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E2C51437-F461-43C9-9B37-C0F9FADC1F1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988427" y="2522053"/>
                  <a:ext cx="153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99ACC4E1-C1D2-4E3F-BA2B-B2695C83D847}"/>
                    </a:ext>
                  </a:extLst>
                </p14:cNvPr>
                <p14:cNvContentPartPr/>
                <p14:nvPr/>
              </p14:nvContentPartPr>
              <p14:xfrm>
                <a:off x="5195067" y="2592253"/>
                <a:ext cx="93240" cy="216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99ACC4E1-C1D2-4E3F-BA2B-B2695C83D84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186067" y="2583613"/>
                  <a:ext cx="11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22E67235-95B4-43D5-BD3C-5126A451429D}"/>
                    </a:ext>
                  </a:extLst>
                </p14:cNvPr>
                <p14:cNvContentPartPr/>
                <p14:nvPr/>
              </p14:nvContentPartPr>
              <p14:xfrm>
                <a:off x="5233947" y="2619613"/>
                <a:ext cx="57600" cy="972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22E67235-95B4-43D5-BD3C-5126A451429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225307" y="2610613"/>
                  <a:ext cx="75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8719143C-462B-4712-A0C6-827E7A99A392}"/>
                    </a:ext>
                  </a:extLst>
                </p14:cNvPr>
                <p14:cNvContentPartPr/>
                <p14:nvPr/>
              </p14:nvContentPartPr>
              <p14:xfrm>
                <a:off x="5402427" y="2505853"/>
                <a:ext cx="68400" cy="14436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8719143C-462B-4712-A0C6-827E7A99A39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393427" y="2497213"/>
                  <a:ext cx="86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07676F13-3743-496A-882E-1B0DB1E3BE69}"/>
                    </a:ext>
                  </a:extLst>
                </p14:cNvPr>
                <p14:cNvContentPartPr/>
                <p14:nvPr/>
              </p14:nvContentPartPr>
              <p14:xfrm>
                <a:off x="5444547" y="2494693"/>
                <a:ext cx="92880" cy="193320"/>
              </p14:xfrm>
            </p:contentPart>
          </mc:Choice>
          <mc:Fallback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07676F13-3743-496A-882E-1B0DB1E3BE6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435907" y="2485693"/>
                  <a:ext cx="11052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08F8550F-75D5-46E9-8A1C-AB8C03AD3E71}"/>
              </a:ext>
            </a:extLst>
          </p:cNvPr>
          <p:cNvGrpSpPr/>
          <p:nvPr/>
        </p:nvGrpSpPr>
        <p:grpSpPr>
          <a:xfrm>
            <a:off x="4004547" y="3297493"/>
            <a:ext cx="267480" cy="146880"/>
            <a:chOff x="4004547" y="3297493"/>
            <a:chExt cx="267480" cy="1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9E5A096B-D4AF-4579-9E02-607462EC15EA}"/>
                    </a:ext>
                  </a:extLst>
                </p14:cNvPr>
                <p14:cNvContentPartPr/>
                <p14:nvPr/>
              </p14:nvContentPartPr>
              <p14:xfrm>
                <a:off x="4004547" y="3316213"/>
                <a:ext cx="52920" cy="12600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9E5A096B-D4AF-4579-9E02-607462EC15E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995547" y="3307213"/>
                  <a:ext cx="70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DB9FD77E-F244-4097-BEE4-2184685FB4B6}"/>
                    </a:ext>
                  </a:extLst>
                </p14:cNvPr>
                <p14:cNvContentPartPr/>
                <p14:nvPr/>
              </p14:nvContentPartPr>
              <p14:xfrm>
                <a:off x="4082667" y="3297493"/>
                <a:ext cx="126360" cy="14688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DB9FD77E-F244-4097-BEE4-2184685FB4B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074027" y="3288493"/>
                  <a:ext cx="144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DC058002-99A6-4C49-85C3-2FE76C1AF86D}"/>
                    </a:ext>
                  </a:extLst>
                </p14:cNvPr>
                <p14:cNvContentPartPr/>
                <p14:nvPr/>
              </p14:nvContentPartPr>
              <p14:xfrm>
                <a:off x="4261227" y="3440053"/>
                <a:ext cx="10800" cy="108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DC058002-99A6-4C49-85C3-2FE76C1AF86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52587" y="3431413"/>
                  <a:ext cx="2844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0C6B53C0-3944-48AA-9528-4551BA992F19}"/>
              </a:ext>
            </a:extLst>
          </p:cNvPr>
          <p:cNvGrpSpPr/>
          <p:nvPr/>
        </p:nvGrpSpPr>
        <p:grpSpPr>
          <a:xfrm>
            <a:off x="4473267" y="3170053"/>
            <a:ext cx="735840" cy="257760"/>
            <a:chOff x="4473267" y="3170053"/>
            <a:chExt cx="73584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6E9A3DB4-2FB7-4D28-B797-30012F6419A2}"/>
                    </a:ext>
                  </a:extLst>
                </p14:cNvPr>
                <p14:cNvContentPartPr/>
                <p14:nvPr/>
              </p14:nvContentPartPr>
              <p14:xfrm>
                <a:off x="4473267" y="3296773"/>
                <a:ext cx="131040" cy="131040"/>
              </p14:xfrm>
            </p:contentPart>
          </mc:Choice>
          <mc:Fallback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6E9A3DB4-2FB7-4D28-B797-30012F6419A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464627" y="3287773"/>
                  <a:ext cx="148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D69BB6B1-FCCA-459E-8122-9159DC209570}"/>
                    </a:ext>
                  </a:extLst>
                </p14:cNvPr>
                <p14:cNvContentPartPr/>
                <p14:nvPr/>
              </p14:nvContentPartPr>
              <p14:xfrm>
                <a:off x="4633827" y="3231253"/>
                <a:ext cx="53640" cy="174240"/>
              </p14:xfrm>
            </p:contentPart>
          </mc:Choice>
          <mc:Fallback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D69BB6B1-FCCA-459E-8122-9159DC20957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625187" y="3222253"/>
                  <a:ext cx="71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047F6D5B-00D8-43C0-9AA5-5860C43C9622}"/>
                    </a:ext>
                  </a:extLst>
                </p14:cNvPr>
                <p14:cNvContentPartPr/>
                <p14:nvPr/>
              </p14:nvContentPartPr>
              <p14:xfrm>
                <a:off x="4700067" y="3215053"/>
                <a:ext cx="93240" cy="19044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047F6D5B-00D8-43C0-9AA5-5860C43C962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691427" y="3206053"/>
                  <a:ext cx="110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C171E74F-7AB8-41BF-9766-250369F9CB73}"/>
                    </a:ext>
                  </a:extLst>
                </p14:cNvPr>
                <p14:cNvContentPartPr/>
                <p14:nvPr/>
              </p14:nvContentPartPr>
              <p14:xfrm>
                <a:off x="4841187" y="3272653"/>
                <a:ext cx="105480" cy="15480"/>
              </p14:xfrm>
            </p:contentPart>
          </mc:Choice>
          <mc:Fallback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C171E74F-7AB8-41BF-9766-250369F9CB7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832187" y="3264013"/>
                  <a:ext cx="123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D509679A-C908-4303-B830-BC20F5DB95A4}"/>
                    </a:ext>
                  </a:extLst>
                </p14:cNvPr>
                <p14:cNvContentPartPr/>
                <p14:nvPr/>
              </p14:nvContentPartPr>
              <p14:xfrm>
                <a:off x="4858107" y="3318373"/>
                <a:ext cx="88560" cy="14040"/>
              </p14:xfrm>
            </p:contentPart>
          </mc:Choice>
          <mc:Fallback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D509679A-C908-4303-B830-BC20F5DB95A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849107" y="3309373"/>
                  <a:ext cx="1062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F80F5335-3EAA-46AF-8CB4-A3C9BD0170D0}"/>
                    </a:ext>
                  </a:extLst>
                </p14:cNvPr>
                <p14:cNvContentPartPr/>
                <p14:nvPr/>
              </p14:nvContentPartPr>
              <p14:xfrm>
                <a:off x="5044947" y="3172933"/>
                <a:ext cx="80640" cy="154800"/>
              </p14:xfrm>
            </p:contentPart>
          </mc:Choice>
          <mc:Fallback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F80F5335-3EAA-46AF-8CB4-A3C9BD0170D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36307" y="3164293"/>
                  <a:ext cx="98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3235F898-7BBD-4683-97D3-A73B366D73F2}"/>
                    </a:ext>
                  </a:extLst>
                </p14:cNvPr>
                <p14:cNvContentPartPr/>
                <p14:nvPr/>
              </p14:nvContentPartPr>
              <p14:xfrm>
                <a:off x="5128827" y="3170053"/>
                <a:ext cx="80280" cy="180360"/>
              </p14:xfrm>
            </p:contentPart>
          </mc:Choice>
          <mc:Fallback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3235F898-7BBD-4683-97D3-A73B366D73F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120187" y="3161413"/>
                  <a:ext cx="9792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02791C11-84DC-4202-A671-2E95D7A86BE6}"/>
              </a:ext>
            </a:extLst>
          </p:cNvPr>
          <p:cNvGrpSpPr/>
          <p:nvPr/>
        </p:nvGrpSpPr>
        <p:grpSpPr>
          <a:xfrm>
            <a:off x="4016787" y="3804373"/>
            <a:ext cx="201240" cy="159480"/>
            <a:chOff x="4016787" y="3804373"/>
            <a:chExt cx="201240" cy="1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74A5134D-5F70-416A-84A5-178E02B9D236}"/>
                    </a:ext>
                  </a:extLst>
                </p14:cNvPr>
                <p14:cNvContentPartPr/>
                <p14:nvPr/>
              </p14:nvContentPartPr>
              <p14:xfrm>
                <a:off x="4016787" y="3804373"/>
                <a:ext cx="67680" cy="13104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74A5134D-5F70-416A-84A5-178E02B9D23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007787" y="3795373"/>
                  <a:ext cx="85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DE396590-38D6-486B-9280-A6396B099AB3}"/>
                    </a:ext>
                  </a:extLst>
                </p14:cNvPr>
                <p14:cNvContentPartPr/>
                <p14:nvPr/>
              </p14:nvContentPartPr>
              <p14:xfrm>
                <a:off x="4093827" y="3805453"/>
                <a:ext cx="61200" cy="120960"/>
              </p14:xfrm>
            </p:contentPart>
          </mc:Choice>
          <mc:Fallback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DE396590-38D6-486B-9280-A6396B099AB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084827" y="3796453"/>
                  <a:ext cx="788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C9A4DF8B-3D6A-4829-BE60-342379A06880}"/>
                    </a:ext>
                  </a:extLst>
                </p14:cNvPr>
                <p14:cNvContentPartPr/>
                <p14:nvPr/>
              </p14:nvContentPartPr>
              <p14:xfrm>
                <a:off x="4196067" y="3939733"/>
                <a:ext cx="21960" cy="24120"/>
              </p14:xfrm>
            </p:contentPart>
          </mc:Choice>
          <mc:Fallback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C9A4DF8B-3D6A-4829-BE60-342379A0688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187067" y="3931093"/>
                  <a:ext cx="3960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AE4BC5C5-D55F-4B36-AEB6-756B012CAA3D}"/>
              </a:ext>
            </a:extLst>
          </p:cNvPr>
          <p:cNvGrpSpPr/>
          <p:nvPr/>
        </p:nvGrpSpPr>
        <p:grpSpPr>
          <a:xfrm>
            <a:off x="4453827" y="3674413"/>
            <a:ext cx="1171080" cy="296280"/>
            <a:chOff x="4453827" y="3674413"/>
            <a:chExt cx="117108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B3F31980-73DA-43A8-AC43-841AD1BFE694}"/>
                    </a:ext>
                  </a:extLst>
                </p14:cNvPr>
                <p14:cNvContentPartPr/>
                <p14:nvPr/>
              </p14:nvContentPartPr>
              <p14:xfrm>
                <a:off x="4453827" y="3851533"/>
                <a:ext cx="127080" cy="109440"/>
              </p14:xfrm>
            </p:contentPart>
          </mc:Choice>
          <mc:Fallback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B3F31980-73DA-43A8-AC43-841AD1BFE69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445187" y="3842893"/>
                  <a:ext cx="144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1672BD5D-D059-4660-B158-63125692A347}"/>
                    </a:ext>
                  </a:extLst>
                </p14:cNvPr>
                <p14:cNvContentPartPr/>
                <p14:nvPr/>
              </p14:nvContentPartPr>
              <p14:xfrm>
                <a:off x="4631667" y="3775213"/>
                <a:ext cx="50400" cy="7920"/>
              </p14:xfrm>
            </p:contentPart>
          </mc:Choice>
          <mc:Fallback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1672BD5D-D059-4660-B158-63125692A34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622667" y="3766213"/>
                  <a:ext cx="680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5B1A73AC-F30B-459E-81A6-823610708551}"/>
                    </a:ext>
                  </a:extLst>
                </p14:cNvPr>
                <p14:cNvContentPartPr/>
                <p14:nvPr/>
              </p14:nvContentPartPr>
              <p14:xfrm>
                <a:off x="4669467" y="3827053"/>
                <a:ext cx="25920" cy="103680"/>
              </p14:xfrm>
            </p:contentPart>
          </mc:Choice>
          <mc:Fallback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5B1A73AC-F30B-459E-81A6-82361070855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660467" y="3818053"/>
                  <a:ext cx="43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285C3BC9-CFDB-4749-B26D-2C5EEAF6CCB1}"/>
                    </a:ext>
                  </a:extLst>
                </p14:cNvPr>
                <p14:cNvContentPartPr/>
                <p14:nvPr/>
              </p14:nvContentPartPr>
              <p14:xfrm>
                <a:off x="4696827" y="3770533"/>
                <a:ext cx="79920" cy="179280"/>
              </p14:xfrm>
            </p:contentPart>
          </mc:Choice>
          <mc:Fallback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285C3BC9-CFDB-4749-B26D-2C5EEAF6CCB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688187" y="3761533"/>
                  <a:ext cx="97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12FB7470-E1D9-4AE3-8886-ABF2FADD8861}"/>
                    </a:ext>
                  </a:extLst>
                </p14:cNvPr>
                <p14:cNvContentPartPr/>
                <p14:nvPr/>
              </p14:nvContentPartPr>
              <p14:xfrm>
                <a:off x="4904547" y="3759013"/>
                <a:ext cx="167760" cy="21168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12FB7470-E1D9-4AE3-8886-ABF2FADD886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895547" y="3750013"/>
                  <a:ext cx="1854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F7958F39-7166-4068-9131-D9E2F80976A7}"/>
                    </a:ext>
                  </a:extLst>
                </p14:cNvPr>
                <p14:cNvContentPartPr/>
                <p14:nvPr/>
              </p14:nvContentPartPr>
              <p14:xfrm>
                <a:off x="5160147" y="3734893"/>
                <a:ext cx="102600" cy="17316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F7958F39-7166-4068-9131-D9E2F80976A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151507" y="3725893"/>
                  <a:ext cx="120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4C078E61-76FC-41FD-9B18-38361E2D779D}"/>
                    </a:ext>
                  </a:extLst>
                </p14:cNvPr>
                <p14:cNvContentPartPr/>
                <p14:nvPr/>
              </p14:nvContentPartPr>
              <p14:xfrm>
                <a:off x="5181387" y="3815893"/>
                <a:ext cx="62280" cy="9720"/>
              </p14:xfrm>
            </p:contentPart>
          </mc:Choice>
          <mc:Fallback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4C078E61-76FC-41FD-9B18-38361E2D779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172747" y="3806893"/>
                  <a:ext cx="79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F56F24AD-AA4A-4E1A-B0C1-A80A16F452BA}"/>
                    </a:ext>
                  </a:extLst>
                </p14:cNvPr>
                <p14:cNvContentPartPr/>
                <p14:nvPr/>
              </p14:nvContentPartPr>
              <p14:xfrm>
                <a:off x="5302347" y="3722653"/>
                <a:ext cx="99720" cy="1548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F56F24AD-AA4A-4E1A-B0C1-A80A16F452B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293347" y="3714013"/>
                  <a:ext cx="117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47E35EC6-EB45-4F8C-86B1-DFF6006B1D3C}"/>
                    </a:ext>
                  </a:extLst>
                </p14:cNvPr>
                <p14:cNvContentPartPr/>
                <p14:nvPr/>
              </p14:nvContentPartPr>
              <p14:xfrm>
                <a:off x="5312787" y="3689173"/>
                <a:ext cx="166320" cy="209520"/>
              </p14:xfrm>
            </p:contentPart>
          </mc:Choice>
          <mc:Fallback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47E35EC6-EB45-4F8C-86B1-DFF6006B1D3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303787" y="3680173"/>
                  <a:ext cx="183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99B385E2-61B7-40C8-BDEE-9E6A64F9E370}"/>
                    </a:ext>
                  </a:extLst>
                </p14:cNvPr>
                <p14:cNvContentPartPr/>
                <p14:nvPr/>
              </p14:nvContentPartPr>
              <p14:xfrm>
                <a:off x="5480907" y="3760093"/>
                <a:ext cx="25200" cy="9000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99B385E2-61B7-40C8-BDEE-9E6A64F9E37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472267" y="3751093"/>
                  <a:ext cx="42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CECA0386-DDE8-48CF-BE1C-BF4193C18182}"/>
                    </a:ext>
                  </a:extLst>
                </p14:cNvPr>
                <p14:cNvContentPartPr/>
                <p14:nvPr/>
              </p14:nvContentPartPr>
              <p14:xfrm>
                <a:off x="5543187" y="3674413"/>
                <a:ext cx="81720" cy="168480"/>
              </p14:xfrm>
            </p:contentPart>
          </mc:Choice>
          <mc:Fallback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CECA0386-DDE8-48CF-BE1C-BF4193C1818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534547" y="3665413"/>
                  <a:ext cx="9936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0A97B7EC-1AA8-4C3B-AE06-2B3E6CDB6D43}"/>
              </a:ext>
            </a:extLst>
          </p:cNvPr>
          <p:cNvGrpSpPr/>
          <p:nvPr/>
        </p:nvGrpSpPr>
        <p:grpSpPr>
          <a:xfrm>
            <a:off x="5084547" y="4079773"/>
            <a:ext cx="9720" cy="71280"/>
            <a:chOff x="5084547" y="4079773"/>
            <a:chExt cx="9720" cy="7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5EEEBA96-746E-4BC1-A25E-93E759BEB090}"/>
                    </a:ext>
                  </a:extLst>
                </p14:cNvPr>
                <p14:cNvContentPartPr/>
                <p14:nvPr/>
              </p14:nvContentPartPr>
              <p14:xfrm>
                <a:off x="5084547" y="4079773"/>
                <a:ext cx="4320" cy="756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5EEEBA96-746E-4BC1-A25E-93E759BEB09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075907" y="4070773"/>
                  <a:ext cx="21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D8985C8E-B632-4C33-9134-8EA17FBCD6FC}"/>
                    </a:ext>
                  </a:extLst>
                </p14:cNvPr>
                <p14:cNvContentPartPr/>
                <p14:nvPr/>
              </p14:nvContentPartPr>
              <p14:xfrm>
                <a:off x="5087427" y="4149973"/>
                <a:ext cx="6840" cy="108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D8985C8E-B632-4C33-9134-8EA17FBCD6F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078787" y="4141333"/>
                  <a:ext cx="2448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9E7139A6-5854-47CE-A00E-35ECA5A61996}"/>
              </a:ext>
            </a:extLst>
          </p:cNvPr>
          <p:cNvGrpSpPr/>
          <p:nvPr/>
        </p:nvGrpSpPr>
        <p:grpSpPr>
          <a:xfrm>
            <a:off x="4446267" y="4313773"/>
            <a:ext cx="190800" cy="187920"/>
            <a:chOff x="4446267" y="4313773"/>
            <a:chExt cx="19080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894F8A5A-C224-4A07-82A9-014ED550E942}"/>
                    </a:ext>
                  </a:extLst>
                </p14:cNvPr>
                <p14:cNvContentPartPr/>
                <p14:nvPr/>
              </p14:nvContentPartPr>
              <p14:xfrm>
                <a:off x="4446267" y="4333573"/>
                <a:ext cx="45000" cy="135360"/>
              </p14:xfrm>
            </p:contentPart>
          </mc:Choice>
          <mc:Fallback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894F8A5A-C224-4A07-82A9-014ED550E94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437627" y="4324933"/>
                  <a:ext cx="62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299DFBD8-A46D-4657-89A2-10A65BEBEAC4}"/>
                    </a:ext>
                  </a:extLst>
                </p14:cNvPr>
                <p14:cNvContentPartPr/>
                <p14:nvPr/>
              </p14:nvContentPartPr>
              <p14:xfrm>
                <a:off x="4541667" y="4313773"/>
                <a:ext cx="95400" cy="18792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299DFBD8-A46D-4657-89A2-10A65BEBEAC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533027" y="4305133"/>
                  <a:ext cx="1130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F1D7B25F-E6BE-4030-9E46-B011E3AF8263}"/>
              </a:ext>
            </a:extLst>
          </p:cNvPr>
          <p:cNvGrpSpPr/>
          <p:nvPr/>
        </p:nvGrpSpPr>
        <p:grpSpPr>
          <a:xfrm>
            <a:off x="4249347" y="4723813"/>
            <a:ext cx="475200" cy="177480"/>
            <a:chOff x="4249347" y="4723813"/>
            <a:chExt cx="47520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2BB79B1B-164E-4FCC-ADF3-DEDC83832AF7}"/>
                    </a:ext>
                  </a:extLst>
                </p14:cNvPr>
                <p14:cNvContentPartPr/>
                <p14:nvPr/>
              </p14:nvContentPartPr>
              <p14:xfrm>
                <a:off x="4249347" y="4756573"/>
                <a:ext cx="121320" cy="144720"/>
              </p14:xfrm>
            </p:contentPart>
          </mc:Choice>
          <mc:Fallback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2BB79B1B-164E-4FCC-ADF3-DEDC83832AF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240347" y="4747573"/>
                  <a:ext cx="138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73895D8B-350D-4FA1-B6EB-9154D2A3F602}"/>
                    </a:ext>
                  </a:extLst>
                </p14:cNvPr>
                <p14:cNvContentPartPr/>
                <p14:nvPr/>
              </p14:nvContentPartPr>
              <p14:xfrm>
                <a:off x="4385067" y="4782133"/>
                <a:ext cx="96480" cy="11556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73895D8B-350D-4FA1-B6EB-9154D2A3F60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376427" y="4773493"/>
                  <a:ext cx="114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69944AD0-4DF2-41A9-969A-1F5611232238}"/>
                    </a:ext>
                  </a:extLst>
                </p14:cNvPr>
                <p14:cNvContentPartPr/>
                <p14:nvPr/>
              </p14:nvContentPartPr>
              <p14:xfrm>
                <a:off x="4512867" y="4723813"/>
                <a:ext cx="25200" cy="16668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69944AD0-4DF2-41A9-969A-1F561123223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503867" y="4715173"/>
                  <a:ext cx="42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24B93A3D-7306-46A8-890E-530C0755B9C4}"/>
                    </a:ext>
                  </a:extLst>
                </p14:cNvPr>
                <p14:cNvContentPartPr/>
                <p14:nvPr/>
              </p14:nvContentPartPr>
              <p14:xfrm>
                <a:off x="4435467" y="4781773"/>
                <a:ext cx="119520" cy="2844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24B93A3D-7306-46A8-890E-530C0755B9C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426467" y="4773133"/>
                  <a:ext cx="137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B7CF60CB-0FD8-4F1C-B011-991ACDE55F20}"/>
                    </a:ext>
                  </a:extLst>
                </p14:cNvPr>
                <p14:cNvContentPartPr/>
                <p14:nvPr/>
              </p14:nvContentPartPr>
              <p14:xfrm>
                <a:off x="4611507" y="4754413"/>
                <a:ext cx="113040" cy="59400"/>
              </p14:xfrm>
            </p:contentPart>
          </mc:Choice>
          <mc:Fallback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B7CF60CB-0FD8-4F1C-B011-991ACDE55F2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602867" y="4745413"/>
                  <a:ext cx="13068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242" name="잉크 241">
                <a:extLst>
                  <a:ext uri="{FF2B5EF4-FFF2-40B4-BE49-F238E27FC236}">
                    <a16:creationId xmlns:a16="http://schemas.microsoft.com/office/drawing/2014/main" id="{1516AC01-2E8D-488F-8119-375CF3BAE9C2}"/>
                  </a:ext>
                </a:extLst>
              </p14:cNvPr>
              <p14:cNvContentPartPr/>
              <p14:nvPr/>
            </p14:nvContentPartPr>
            <p14:xfrm>
              <a:off x="4886907" y="4706533"/>
              <a:ext cx="46800" cy="185040"/>
            </p14:xfrm>
          </p:contentPart>
        </mc:Choice>
        <mc:Fallback>
          <p:pic>
            <p:nvPicPr>
              <p:cNvPr id="242" name="잉크 241">
                <a:extLst>
                  <a:ext uri="{FF2B5EF4-FFF2-40B4-BE49-F238E27FC236}">
                    <a16:creationId xmlns:a16="http://schemas.microsoft.com/office/drawing/2014/main" id="{1516AC01-2E8D-488F-8119-375CF3BAE9C2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4877907" y="4697893"/>
                <a:ext cx="6444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85C19DA0-E4EF-461C-AE2D-61E10A16A18B}"/>
              </a:ext>
            </a:extLst>
          </p:cNvPr>
          <p:cNvGrpSpPr/>
          <p:nvPr/>
        </p:nvGrpSpPr>
        <p:grpSpPr>
          <a:xfrm>
            <a:off x="4953147" y="4311613"/>
            <a:ext cx="473760" cy="684720"/>
            <a:chOff x="4953147" y="4311613"/>
            <a:chExt cx="473760" cy="68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B1123DFF-5A63-4E2A-9AF6-DFA7308B232E}"/>
                    </a:ext>
                  </a:extLst>
                </p14:cNvPr>
                <p14:cNvContentPartPr/>
                <p14:nvPr/>
              </p14:nvContentPartPr>
              <p14:xfrm>
                <a:off x="4953147" y="4889413"/>
                <a:ext cx="60120" cy="56520"/>
              </p14:xfrm>
            </p:contentPart>
          </mc:Choice>
          <mc:Fallback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B1123DFF-5A63-4E2A-9AF6-DFA7308B232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944147" y="4880413"/>
                  <a:ext cx="77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3C661C73-8EEE-4756-898C-6CA3C3D20976}"/>
                    </a:ext>
                  </a:extLst>
                </p14:cNvPr>
                <p14:cNvContentPartPr/>
                <p14:nvPr/>
              </p14:nvContentPartPr>
              <p14:xfrm>
                <a:off x="5234667" y="4346533"/>
                <a:ext cx="42480" cy="118080"/>
              </p14:xfrm>
            </p:contentPart>
          </mc:Choice>
          <mc:Fallback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3C661C73-8EEE-4756-898C-6CA3C3D2097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226027" y="4337533"/>
                  <a:ext cx="60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8E328F26-3464-4D73-AEBB-9E1164564752}"/>
                    </a:ext>
                  </a:extLst>
                </p14:cNvPr>
                <p14:cNvContentPartPr/>
                <p14:nvPr/>
              </p14:nvContentPartPr>
              <p14:xfrm>
                <a:off x="5322147" y="4331053"/>
                <a:ext cx="17280" cy="86400"/>
              </p14:xfrm>
            </p:contentPart>
          </mc:Choice>
          <mc:Fallback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8E328F26-3464-4D73-AEBB-9E116456475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313507" y="4322053"/>
                  <a:ext cx="34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2C97CD45-D942-4864-8DA1-286CF10568DB}"/>
                    </a:ext>
                  </a:extLst>
                </p14:cNvPr>
                <p14:cNvContentPartPr/>
                <p14:nvPr/>
              </p14:nvContentPartPr>
              <p14:xfrm>
                <a:off x="5341227" y="4311613"/>
                <a:ext cx="85680" cy="181440"/>
              </p14:xfrm>
            </p:contentPart>
          </mc:Choice>
          <mc:Fallback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2C97CD45-D942-4864-8DA1-286CF10568D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332587" y="4302613"/>
                  <a:ext cx="103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AC46697E-559F-428F-9AC8-47DB8A3D7A14}"/>
                    </a:ext>
                  </a:extLst>
                </p14:cNvPr>
                <p14:cNvContentPartPr/>
                <p14:nvPr/>
              </p14:nvContentPartPr>
              <p14:xfrm>
                <a:off x="5151147" y="4530493"/>
                <a:ext cx="129240" cy="101520"/>
              </p14:xfrm>
            </p:contentPart>
          </mc:Choice>
          <mc:Fallback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AC46697E-559F-428F-9AC8-47DB8A3D7A14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142507" y="4521853"/>
                  <a:ext cx="146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2E481ED1-6717-46D5-8A7C-B0E5A7EAC3DD}"/>
                    </a:ext>
                  </a:extLst>
                </p14:cNvPr>
                <p14:cNvContentPartPr/>
                <p14:nvPr/>
              </p14:nvContentPartPr>
              <p14:xfrm>
                <a:off x="5293707" y="4512133"/>
                <a:ext cx="110880" cy="107640"/>
              </p14:xfrm>
            </p:contentPart>
          </mc:Choice>
          <mc:Fallback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2E481ED1-6717-46D5-8A7C-B0E5A7EAC3D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285067" y="4503493"/>
                  <a:ext cx="128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0FF0EA58-FDBD-4018-9E7A-510A209F7F4C}"/>
                    </a:ext>
                  </a:extLst>
                </p14:cNvPr>
                <p14:cNvContentPartPr/>
                <p14:nvPr/>
              </p14:nvContentPartPr>
              <p14:xfrm>
                <a:off x="5170227" y="4739653"/>
                <a:ext cx="78480" cy="162360"/>
              </p14:xfrm>
            </p:contentPart>
          </mc:Choice>
          <mc:Fallback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0FF0EA58-FDBD-4018-9E7A-510A209F7F4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161587" y="4731013"/>
                  <a:ext cx="96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C12E3BC6-629A-4A6E-BC58-880E4BF2CEDA}"/>
                    </a:ext>
                  </a:extLst>
                </p14:cNvPr>
                <p14:cNvContentPartPr/>
                <p14:nvPr/>
              </p14:nvContentPartPr>
              <p14:xfrm>
                <a:off x="5162307" y="4752973"/>
                <a:ext cx="117360" cy="37440"/>
              </p14:xfrm>
            </p:contentPart>
          </mc:Choice>
          <mc:Fallback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C12E3BC6-629A-4A6E-BC58-880E4BF2CED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153667" y="4744333"/>
                  <a:ext cx="135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E5B69ADC-13D3-4E25-BB88-DE5CC5BCC504}"/>
                    </a:ext>
                  </a:extLst>
                </p14:cNvPr>
                <p14:cNvContentPartPr/>
                <p14:nvPr/>
              </p14:nvContentPartPr>
              <p14:xfrm>
                <a:off x="5073747" y="4695373"/>
                <a:ext cx="289800" cy="300960"/>
              </p14:xfrm>
            </p:contentPart>
          </mc:Choice>
          <mc:Fallback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E5B69ADC-13D3-4E25-BB88-DE5CC5BCC50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064747" y="4686733"/>
                  <a:ext cx="30744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7F9B9DA8-4922-4DBA-A4BE-0217F127ADDC}"/>
              </a:ext>
            </a:extLst>
          </p:cNvPr>
          <p:cNvGrpSpPr/>
          <p:nvPr/>
        </p:nvGrpSpPr>
        <p:grpSpPr>
          <a:xfrm>
            <a:off x="6084987" y="461413"/>
            <a:ext cx="268200" cy="159120"/>
            <a:chOff x="6084987" y="461413"/>
            <a:chExt cx="268200" cy="15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A8CBBCF0-9D17-47CF-A2B0-9CA6A7F911BE}"/>
                    </a:ext>
                  </a:extLst>
                </p14:cNvPr>
                <p14:cNvContentPartPr/>
                <p14:nvPr/>
              </p14:nvContentPartPr>
              <p14:xfrm>
                <a:off x="6084987" y="474733"/>
                <a:ext cx="103320" cy="145800"/>
              </p14:xfrm>
            </p:contentPart>
          </mc:Choice>
          <mc:Fallback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A8CBBCF0-9D17-47CF-A2B0-9CA6A7F911B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076347" y="465733"/>
                  <a:ext cx="1209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CFFBDCE8-C063-4371-A88D-6E81F47A33A8}"/>
                    </a:ext>
                  </a:extLst>
                </p14:cNvPr>
                <p14:cNvContentPartPr/>
                <p14:nvPr/>
              </p14:nvContentPartPr>
              <p14:xfrm>
                <a:off x="6195147" y="461413"/>
                <a:ext cx="94320" cy="129240"/>
              </p14:xfrm>
            </p:contentPart>
          </mc:Choice>
          <mc:Fallback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CFFBDCE8-C063-4371-A88D-6E81F47A33A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186507" y="452773"/>
                  <a:ext cx="111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32769CAE-EBD2-4746-8B2F-061B8A957E43}"/>
                    </a:ext>
                  </a:extLst>
                </p14:cNvPr>
                <p14:cNvContentPartPr/>
                <p14:nvPr/>
              </p14:nvContentPartPr>
              <p14:xfrm>
                <a:off x="6343467" y="604333"/>
                <a:ext cx="9720" cy="1440"/>
              </p14:xfrm>
            </p:contentPart>
          </mc:Choice>
          <mc:Fallback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32769CAE-EBD2-4746-8B2F-061B8A957E4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334827" y="595333"/>
                  <a:ext cx="2736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E211E453-0BC7-4A2B-BDF6-AFE89E92D6E3}"/>
              </a:ext>
            </a:extLst>
          </p:cNvPr>
          <p:cNvGrpSpPr/>
          <p:nvPr/>
        </p:nvGrpSpPr>
        <p:grpSpPr>
          <a:xfrm>
            <a:off x="6671427" y="417133"/>
            <a:ext cx="407880" cy="217800"/>
            <a:chOff x="6671427" y="417133"/>
            <a:chExt cx="407880" cy="21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3842AE67-5F83-41EF-905F-198D735822A2}"/>
                    </a:ext>
                  </a:extLst>
                </p14:cNvPr>
                <p14:cNvContentPartPr/>
                <p14:nvPr/>
              </p14:nvContentPartPr>
              <p14:xfrm>
                <a:off x="6671427" y="493813"/>
                <a:ext cx="127080" cy="141120"/>
              </p14:xfrm>
            </p:contentPart>
          </mc:Choice>
          <mc:Fallback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3842AE67-5F83-41EF-905F-198D735822A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662427" y="484813"/>
                  <a:ext cx="144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4FD688F8-A71C-407C-AA68-8E183AB50BB6}"/>
                    </a:ext>
                  </a:extLst>
                </p14:cNvPr>
                <p14:cNvContentPartPr/>
                <p14:nvPr/>
              </p14:nvContentPartPr>
              <p14:xfrm>
                <a:off x="6844947" y="490573"/>
                <a:ext cx="105480" cy="103680"/>
              </p14:xfrm>
            </p:contentPart>
          </mc:Choice>
          <mc:Fallback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4FD688F8-A71C-407C-AA68-8E183AB50BB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836307" y="481573"/>
                  <a:ext cx="123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BC3B9BD4-C6AF-4064-A8AB-CE9E95F73424}"/>
                    </a:ext>
                  </a:extLst>
                </p14:cNvPr>
                <p14:cNvContentPartPr/>
                <p14:nvPr/>
              </p14:nvContentPartPr>
              <p14:xfrm>
                <a:off x="7019187" y="417133"/>
                <a:ext cx="26640" cy="179280"/>
              </p14:xfrm>
            </p:contentPart>
          </mc:Choice>
          <mc:Fallback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BC3B9BD4-C6AF-4064-A8AB-CE9E95F7342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010187" y="408493"/>
                  <a:ext cx="44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B22D7A99-F322-465F-B6F2-725D156530C4}"/>
                    </a:ext>
                  </a:extLst>
                </p14:cNvPr>
                <p14:cNvContentPartPr/>
                <p14:nvPr/>
              </p14:nvContentPartPr>
              <p14:xfrm>
                <a:off x="6934947" y="493453"/>
                <a:ext cx="144360" cy="14040"/>
              </p14:xfrm>
            </p:contentPart>
          </mc:Choice>
          <mc:Fallback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B22D7A99-F322-465F-B6F2-725D156530C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926307" y="484813"/>
                  <a:ext cx="16200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34098D7A-770C-4B6A-BCB6-6B93609AC17B}"/>
              </a:ext>
            </a:extLst>
          </p:cNvPr>
          <p:cNvGrpSpPr/>
          <p:nvPr/>
        </p:nvGrpSpPr>
        <p:grpSpPr>
          <a:xfrm>
            <a:off x="7246347" y="435493"/>
            <a:ext cx="540360" cy="195840"/>
            <a:chOff x="7246347" y="435493"/>
            <a:chExt cx="540360" cy="19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39B52F5D-DF03-4B63-9A65-CD92C955BD7F}"/>
                    </a:ext>
                  </a:extLst>
                </p14:cNvPr>
                <p14:cNvContentPartPr/>
                <p14:nvPr/>
              </p14:nvContentPartPr>
              <p14:xfrm>
                <a:off x="7246347" y="464653"/>
                <a:ext cx="199080" cy="166680"/>
              </p14:xfrm>
            </p:contentPart>
          </mc:Choice>
          <mc:Fallback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39B52F5D-DF03-4B63-9A65-CD92C955BD7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237347" y="455653"/>
                  <a:ext cx="216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F11FF73B-57F3-4043-AD53-611F24609C77}"/>
                    </a:ext>
                  </a:extLst>
                </p14:cNvPr>
                <p14:cNvContentPartPr/>
                <p14:nvPr/>
              </p14:nvContentPartPr>
              <p14:xfrm>
                <a:off x="7566027" y="450973"/>
                <a:ext cx="62640" cy="151920"/>
              </p14:xfrm>
            </p:contentPart>
          </mc:Choice>
          <mc:Fallback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F11FF73B-57F3-4043-AD53-611F24609C7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557387" y="442333"/>
                  <a:ext cx="802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38DABFBD-8B96-4ED6-BF1C-ECEBC96584B2}"/>
                    </a:ext>
                  </a:extLst>
                </p14:cNvPr>
                <p14:cNvContentPartPr/>
                <p14:nvPr/>
              </p14:nvContentPartPr>
              <p14:xfrm>
                <a:off x="7628307" y="435493"/>
                <a:ext cx="158400" cy="171720"/>
              </p14:xfrm>
            </p:contentPart>
          </mc:Choice>
          <mc:Fallback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38DABFBD-8B96-4ED6-BF1C-ECEBC96584B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619667" y="426493"/>
                  <a:ext cx="17604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984688FD-2985-44A3-95E2-BDA16ECE57D1}"/>
              </a:ext>
            </a:extLst>
          </p:cNvPr>
          <p:cNvGrpSpPr/>
          <p:nvPr/>
        </p:nvGrpSpPr>
        <p:grpSpPr>
          <a:xfrm>
            <a:off x="6836667" y="740413"/>
            <a:ext cx="140040" cy="220320"/>
            <a:chOff x="6836667" y="740413"/>
            <a:chExt cx="14004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599304E0-91B2-4964-966F-6B94DB8018BC}"/>
                    </a:ext>
                  </a:extLst>
                </p14:cNvPr>
                <p14:cNvContentPartPr/>
                <p14:nvPr/>
              </p14:nvContentPartPr>
              <p14:xfrm>
                <a:off x="6848547" y="740413"/>
                <a:ext cx="90000" cy="220320"/>
              </p14:xfrm>
            </p:contentPart>
          </mc:Choice>
          <mc:Fallback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599304E0-91B2-4964-966F-6B94DB8018B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839907" y="731413"/>
                  <a:ext cx="107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F6F7AE13-16BC-4932-B9DC-7166396A9ABE}"/>
                    </a:ext>
                  </a:extLst>
                </p14:cNvPr>
                <p14:cNvContentPartPr/>
                <p14:nvPr/>
              </p14:nvContentPartPr>
              <p14:xfrm>
                <a:off x="6836667" y="786133"/>
                <a:ext cx="140040" cy="33120"/>
              </p14:xfrm>
            </p:contentPart>
          </mc:Choice>
          <mc:Fallback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F6F7AE13-16BC-4932-B9DC-7166396A9AB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828027" y="777493"/>
                  <a:ext cx="15768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266" name="잉크 265">
                <a:extLst>
                  <a:ext uri="{FF2B5EF4-FFF2-40B4-BE49-F238E27FC236}">
                    <a16:creationId xmlns:a16="http://schemas.microsoft.com/office/drawing/2014/main" id="{ABE5BB62-C4A5-4434-8271-4524A942BE8D}"/>
                  </a:ext>
                </a:extLst>
              </p14:cNvPr>
              <p14:cNvContentPartPr/>
              <p14:nvPr/>
            </p14:nvContentPartPr>
            <p14:xfrm>
              <a:off x="7556667" y="731053"/>
              <a:ext cx="163440" cy="179640"/>
            </p14:xfrm>
          </p:contentPart>
        </mc:Choice>
        <mc:Fallback>
          <p:pic>
            <p:nvPicPr>
              <p:cNvPr id="266" name="잉크 265">
                <a:extLst>
                  <a:ext uri="{FF2B5EF4-FFF2-40B4-BE49-F238E27FC236}">
                    <a16:creationId xmlns:a16="http://schemas.microsoft.com/office/drawing/2014/main" id="{ABE5BB62-C4A5-4434-8271-4524A942BE8D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7548027" y="722053"/>
                <a:ext cx="18108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48B7F0E0-8577-43B2-B089-BBFB1C97600A}"/>
              </a:ext>
            </a:extLst>
          </p:cNvPr>
          <p:cNvGrpSpPr/>
          <p:nvPr/>
        </p:nvGrpSpPr>
        <p:grpSpPr>
          <a:xfrm>
            <a:off x="6368667" y="1230373"/>
            <a:ext cx="205560" cy="128520"/>
            <a:chOff x="6368667" y="1230373"/>
            <a:chExt cx="205560" cy="12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F9C69E87-07C2-43D4-A3F6-E4DA820FC539}"/>
                    </a:ext>
                  </a:extLst>
                </p14:cNvPr>
                <p14:cNvContentPartPr/>
                <p14:nvPr/>
              </p14:nvContentPartPr>
              <p14:xfrm>
                <a:off x="6368667" y="1299133"/>
                <a:ext cx="178200" cy="20160"/>
              </p14:xfrm>
            </p:contentPart>
          </mc:Choice>
          <mc:Fallback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F9C69E87-07C2-43D4-A3F6-E4DA820FC53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359667" y="1290493"/>
                  <a:ext cx="195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16C67A47-E297-4835-AEEC-366ECAA9CC09}"/>
                    </a:ext>
                  </a:extLst>
                </p14:cNvPr>
                <p14:cNvContentPartPr/>
                <p14:nvPr/>
              </p14:nvContentPartPr>
              <p14:xfrm>
                <a:off x="6488547" y="1230373"/>
                <a:ext cx="85680" cy="128520"/>
              </p14:xfrm>
            </p:contentPart>
          </mc:Choice>
          <mc:Fallback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16C67A47-E297-4835-AEEC-366ECAA9CC0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479907" y="1221373"/>
                  <a:ext cx="1033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00609090-9599-4398-B660-80AD35E94B50}"/>
              </a:ext>
            </a:extLst>
          </p:cNvPr>
          <p:cNvGrpSpPr/>
          <p:nvPr/>
        </p:nvGrpSpPr>
        <p:grpSpPr>
          <a:xfrm>
            <a:off x="6775107" y="1082413"/>
            <a:ext cx="1197720" cy="355680"/>
            <a:chOff x="6775107" y="1082413"/>
            <a:chExt cx="119772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B704F8B1-97BD-4CFE-AEEE-3FF0594B7F11}"/>
                    </a:ext>
                  </a:extLst>
                </p14:cNvPr>
                <p14:cNvContentPartPr/>
                <p14:nvPr/>
              </p14:nvContentPartPr>
              <p14:xfrm>
                <a:off x="6775107" y="1208413"/>
                <a:ext cx="74880" cy="143280"/>
              </p14:xfrm>
            </p:contentPart>
          </mc:Choice>
          <mc:Fallback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B704F8B1-97BD-4CFE-AEEE-3FF0594B7F1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766107" y="1199413"/>
                  <a:ext cx="92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090F265A-806D-45CC-9CF4-A0CBEAC8905F}"/>
                    </a:ext>
                  </a:extLst>
                </p14:cNvPr>
                <p14:cNvContentPartPr/>
                <p14:nvPr/>
              </p14:nvContentPartPr>
              <p14:xfrm>
                <a:off x="6837027" y="1151533"/>
                <a:ext cx="45360" cy="23760"/>
              </p14:xfrm>
            </p:contentPart>
          </mc:Choice>
          <mc:Fallback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090F265A-806D-45CC-9CF4-A0CBEAC8905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828387" y="1142533"/>
                  <a:ext cx="63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B937701C-B3A8-4DA8-AC1B-CC73848BA02E}"/>
                    </a:ext>
                  </a:extLst>
                </p14:cNvPr>
                <p14:cNvContentPartPr/>
                <p14:nvPr/>
              </p14:nvContentPartPr>
              <p14:xfrm>
                <a:off x="6882387" y="1208413"/>
                <a:ext cx="24120" cy="120240"/>
              </p14:xfrm>
            </p:contentPart>
          </mc:Choice>
          <mc:Fallback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B937701C-B3A8-4DA8-AC1B-CC73848BA02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873747" y="1199773"/>
                  <a:ext cx="41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48F5EA63-98D5-495E-BA9D-631D2A1E47FD}"/>
                    </a:ext>
                  </a:extLst>
                </p14:cNvPr>
                <p14:cNvContentPartPr/>
                <p14:nvPr/>
              </p14:nvContentPartPr>
              <p14:xfrm>
                <a:off x="6942507" y="1217053"/>
                <a:ext cx="100440" cy="221040"/>
              </p14:xfrm>
            </p:contentPart>
          </mc:Choice>
          <mc:Fallback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48F5EA63-98D5-495E-BA9D-631D2A1E47FD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933867" y="1208413"/>
                  <a:ext cx="118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01A93248-4CF5-44CC-9257-9D600EA590C0}"/>
                    </a:ext>
                  </a:extLst>
                </p14:cNvPr>
                <p14:cNvContentPartPr/>
                <p14:nvPr/>
              </p14:nvContentPartPr>
              <p14:xfrm>
                <a:off x="7069587" y="1177453"/>
                <a:ext cx="62280" cy="139320"/>
              </p14:xfrm>
            </p:contentPart>
          </mc:Choice>
          <mc:Fallback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01A93248-4CF5-44CC-9257-9D600EA590C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060947" y="1168453"/>
                  <a:ext cx="79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BABEEAD8-686C-413F-B645-32F545401466}"/>
                    </a:ext>
                  </a:extLst>
                </p14:cNvPr>
                <p14:cNvContentPartPr/>
                <p14:nvPr/>
              </p14:nvContentPartPr>
              <p14:xfrm>
                <a:off x="7130067" y="1144693"/>
                <a:ext cx="101880" cy="151920"/>
              </p14:xfrm>
            </p:contentPart>
          </mc:Choice>
          <mc:Fallback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BABEEAD8-686C-413F-B645-32F545401466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121427" y="1136053"/>
                  <a:ext cx="119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D2952D20-45CA-4C78-AC7C-174937CB7FE7}"/>
                    </a:ext>
                  </a:extLst>
                </p14:cNvPr>
                <p14:cNvContentPartPr/>
                <p14:nvPr/>
              </p14:nvContentPartPr>
              <p14:xfrm>
                <a:off x="7292787" y="1202293"/>
                <a:ext cx="103680" cy="51840"/>
              </p14:xfrm>
            </p:contentPart>
          </mc:Choice>
          <mc:Fallback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D2952D20-45CA-4C78-AC7C-174937CB7FE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283787" y="1193653"/>
                  <a:ext cx="121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A487E962-2B6A-41B5-9D57-9BFB0B0D1288}"/>
                    </a:ext>
                  </a:extLst>
                </p14:cNvPr>
                <p14:cNvContentPartPr/>
                <p14:nvPr/>
              </p14:nvContentPartPr>
              <p14:xfrm>
                <a:off x="7485387" y="1161613"/>
                <a:ext cx="81360" cy="125640"/>
              </p14:xfrm>
            </p:contentPart>
          </mc:Choice>
          <mc:Fallback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A487E962-2B6A-41B5-9D57-9BFB0B0D1288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476387" y="1152973"/>
                  <a:ext cx="99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95D9B05F-10E8-421B-AB9D-95725E0D3AF4}"/>
                    </a:ext>
                  </a:extLst>
                </p14:cNvPr>
                <p14:cNvContentPartPr/>
                <p14:nvPr/>
              </p14:nvContentPartPr>
              <p14:xfrm>
                <a:off x="7589787" y="1093933"/>
                <a:ext cx="61560" cy="166680"/>
              </p14:xfrm>
            </p:contentPart>
          </mc:Choice>
          <mc:Fallback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95D9B05F-10E8-421B-AB9D-95725E0D3AF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581147" y="1085293"/>
                  <a:ext cx="79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89AC246D-9107-46E6-8D17-C4B987F5002E}"/>
                    </a:ext>
                  </a:extLst>
                </p14:cNvPr>
                <p14:cNvContentPartPr/>
                <p14:nvPr/>
              </p14:nvContentPartPr>
              <p14:xfrm>
                <a:off x="7629387" y="1089973"/>
                <a:ext cx="100440" cy="178200"/>
              </p14:xfrm>
            </p:contentPart>
          </mc:Choice>
          <mc:Fallback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89AC246D-9107-46E6-8D17-C4B987F5002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620387" y="1081333"/>
                  <a:ext cx="118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1BE67B5C-D0B7-4080-AE33-4ACC43907B94}"/>
                    </a:ext>
                  </a:extLst>
                </p14:cNvPr>
                <p14:cNvContentPartPr/>
                <p14:nvPr/>
              </p14:nvContentPartPr>
              <p14:xfrm>
                <a:off x="7783827" y="1189693"/>
                <a:ext cx="105480" cy="9720"/>
              </p14:xfrm>
            </p:contentPart>
          </mc:Choice>
          <mc:Fallback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1BE67B5C-D0B7-4080-AE33-4ACC43907B9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775187" y="1180693"/>
                  <a:ext cx="1231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90CC71A3-6146-4CBD-97D5-2AC5CE1DFE16}"/>
                    </a:ext>
                  </a:extLst>
                </p14:cNvPr>
                <p14:cNvContentPartPr/>
                <p14:nvPr/>
              </p14:nvContentPartPr>
              <p14:xfrm>
                <a:off x="7966347" y="1082413"/>
                <a:ext cx="6480" cy="145440"/>
              </p14:xfrm>
            </p:contentPart>
          </mc:Choice>
          <mc:Fallback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90CC71A3-6146-4CBD-97D5-2AC5CE1DFE16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957347" y="1073413"/>
                  <a:ext cx="2412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5EA97D7F-13D5-4805-A468-1BE06F37386F}"/>
              </a:ext>
            </a:extLst>
          </p:cNvPr>
          <p:cNvGrpSpPr/>
          <p:nvPr/>
        </p:nvGrpSpPr>
        <p:grpSpPr>
          <a:xfrm>
            <a:off x="7230147" y="1636813"/>
            <a:ext cx="130680" cy="61920"/>
            <a:chOff x="7230147" y="1636813"/>
            <a:chExt cx="130680" cy="6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6BE42788-A3FA-41B8-8A2B-D1486B4FA72D}"/>
                    </a:ext>
                  </a:extLst>
                </p14:cNvPr>
                <p14:cNvContentPartPr/>
                <p14:nvPr/>
              </p14:nvContentPartPr>
              <p14:xfrm>
                <a:off x="7230147" y="1636813"/>
                <a:ext cx="115200" cy="17640"/>
              </p14:xfrm>
            </p:contentPart>
          </mc:Choice>
          <mc:Fallback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6BE42788-A3FA-41B8-8A2B-D1486B4FA72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221147" y="1627813"/>
                  <a:ext cx="132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5F7EFE53-E6A5-4C07-A6BF-F691F5FD0294}"/>
                    </a:ext>
                  </a:extLst>
                </p14:cNvPr>
                <p14:cNvContentPartPr/>
                <p14:nvPr/>
              </p14:nvContentPartPr>
              <p14:xfrm>
                <a:off x="7243467" y="1671733"/>
                <a:ext cx="117360" cy="27000"/>
              </p14:xfrm>
            </p:contentPart>
          </mc:Choice>
          <mc:Fallback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5F7EFE53-E6A5-4C07-A6BF-F691F5FD029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234467" y="1662733"/>
                  <a:ext cx="13500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8">
            <p14:nvContentPartPr>
              <p14:cNvPr id="287" name="잉크 286">
                <a:extLst>
                  <a:ext uri="{FF2B5EF4-FFF2-40B4-BE49-F238E27FC236}">
                    <a16:creationId xmlns:a16="http://schemas.microsoft.com/office/drawing/2014/main" id="{623E6B96-1863-45B4-9EFB-A22F52BDC157}"/>
                  </a:ext>
                </a:extLst>
              </p14:cNvPr>
              <p14:cNvContentPartPr/>
              <p14:nvPr/>
            </p14:nvContentPartPr>
            <p14:xfrm>
              <a:off x="7522827" y="1517293"/>
              <a:ext cx="72000" cy="160200"/>
            </p14:xfrm>
          </p:contentPart>
        </mc:Choice>
        <mc:Fallback>
          <p:pic>
            <p:nvPicPr>
              <p:cNvPr id="287" name="잉크 286">
                <a:extLst>
                  <a:ext uri="{FF2B5EF4-FFF2-40B4-BE49-F238E27FC236}">
                    <a16:creationId xmlns:a16="http://schemas.microsoft.com/office/drawing/2014/main" id="{623E6B96-1863-45B4-9EFB-A22F52BDC157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7513827" y="1508293"/>
                <a:ext cx="896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0">
            <p14:nvContentPartPr>
              <p14:cNvPr id="288" name="잉크 287">
                <a:extLst>
                  <a:ext uri="{FF2B5EF4-FFF2-40B4-BE49-F238E27FC236}">
                    <a16:creationId xmlns:a16="http://schemas.microsoft.com/office/drawing/2014/main" id="{C67C181B-3E49-46C2-8458-DCBF15BC0B47}"/>
                  </a:ext>
                </a:extLst>
              </p14:cNvPr>
              <p14:cNvContentPartPr/>
              <p14:nvPr/>
            </p14:nvContentPartPr>
            <p14:xfrm>
              <a:off x="7657467" y="1517293"/>
              <a:ext cx="90360" cy="175320"/>
            </p14:xfrm>
          </p:contentPart>
        </mc:Choice>
        <mc:Fallback>
          <p:pic>
            <p:nvPicPr>
              <p:cNvPr id="288" name="잉크 287">
                <a:extLst>
                  <a:ext uri="{FF2B5EF4-FFF2-40B4-BE49-F238E27FC236}">
                    <a16:creationId xmlns:a16="http://schemas.microsoft.com/office/drawing/2014/main" id="{C67C181B-3E49-46C2-8458-DCBF15BC0B47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7648827" y="1508653"/>
                <a:ext cx="108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2">
            <p14:nvContentPartPr>
              <p14:cNvPr id="289" name="잉크 288">
                <a:extLst>
                  <a:ext uri="{FF2B5EF4-FFF2-40B4-BE49-F238E27FC236}">
                    <a16:creationId xmlns:a16="http://schemas.microsoft.com/office/drawing/2014/main" id="{74714A54-EC3D-48E2-9F54-9BF7576A826A}"/>
                  </a:ext>
                </a:extLst>
              </p14:cNvPr>
              <p14:cNvContentPartPr/>
              <p14:nvPr/>
            </p14:nvContentPartPr>
            <p14:xfrm>
              <a:off x="7634787" y="1468693"/>
              <a:ext cx="140760" cy="248040"/>
            </p14:xfrm>
          </p:contentPart>
        </mc:Choice>
        <mc:Fallback>
          <p:pic>
            <p:nvPicPr>
              <p:cNvPr id="289" name="잉크 288">
                <a:extLst>
                  <a:ext uri="{FF2B5EF4-FFF2-40B4-BE49-F238E27FC236}">
                    <a16:creationId xmlns:a16="http://schemas.microsoft.com/office/drawing/2014/main" id="{74714A54-EC3D-48E2-9F54-9BF7576A826A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7626147" y="1459693"/>
                <a:ext cx="15840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B20D1EC7-B2AD-4E8F-AF49-3C49570FCBFD}"/>
              </a:ext>
            </a:extLst>
          </p:cNvPr>
          <p:cNvGrpSpPr/>
          <p:nvPr/>
        </p:nvGrpSpPr>
        <p:grpSpPr>
          <a:xfrm>
            <a:off x="6137547" y="2090773"/>
            <a:ext cx="882000" cy="220680"/>
            <a:chOff x="6137547" y="2090773"/>
            <a:chExt cx="88200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6269BFFD-D271-46C8-923D-3BCC05AC23FD}"/>
                    </a:ext>
                  </a:extLst>
                </p14:cNvPr>
                <p14:cNvContentPartPr/>
                <p14:nvPr/>
              </p14:nvContentPartPr>
              <p14:xfrm>
                <a:off x="6137547" y="2148013"/>
                <a:ext cx="59760" cy="115920"/>
              </p14:xfrm>
            </p:contentPart>
          </mc:Choice>
          <mc:Fallback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6269BFFD-D271-46C8-923D-3BCC05AC23F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128907" y="2139373"/>
                  <a:ext cx="77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66F4C224-3D7F-40F3-8A3A-32444A316A8D}"/>
                    </a:ext>
                  </a:extLst>
                </p14:cNvPr>
                <p14:cNvContentPartPr/>
                <p14:nvPr/>
              </p14:nvContentPartPr>
              <p14:xfrm>
                <a:off x="6251667" y="2113813"/>
                <a:ext cx="82440" cy="159480"/>
              </p14:xfrm>
            </p:contentPart>
          </mc:Choice>
          <mc:Fallback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66F4C224-3D7F-40F3-8A3A-32444A316A8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243027" y="2104813"/>
                  <a:ext cx="100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D715FE1C-C3FF-4FC5-83FB-EF5C610776AE}"/>
                    </a:ext>
                  </a:extLst>
                </p14:cNvPr>
                <p14:cNvContentPartPr/>
                <p14:nvPr/>
              </p14:nvContentPartPr>
              <p14:xfrm>
                <a:off x="6347427" y="2298133"/>
                <a:ext cx="34200" cy="13320"/>
              </p14:xfrm>
            </p:contentPart>
          </mc:Choice>
          <mc:Fallback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D715FE1C-C3FF-4FC5-83FB-EF5C610776A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338427" y="2289493"/>
                  <a:ext cx="51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E09FC097-8C0F-40A2-AFA4-B6081DA1C7B8}"/>
                    </a:ext>
                  </a:extLst>
                </p14:cNvPr>
                <p14:cNvContentPartPr/>
                <p14:nvPr/>
              </p14:nvContentPartPr>
              <p14:xfrm>
                <a:off x="6509427" y="2167453"/>
                <a:ext cx="150840" cy="99000"/>
              </p14:xfrm>
            </p:contentPart>
          </mc:Choice>
          <mc:Fallback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E09FC097-8C0F-40A2-AFA4-B6081DA1C7B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500427" y="2158813"/>
                  <a:ext cx="168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EBDC691F-0A8B-4632-9216-98D25476D2B1}"/>
                    </a:ext>
                  </a:extLst>
                </p14:cNvPr>
                <p14:cNvContentPartPr/>
                <p14:nvPr/>
              </p14:nvContentPartPr>
              <p14:xfrm>
                <a:off x="6680067" y="2103373"/>
                <a:ext cx="84600" cy="171360"/>
              </p14:xfrm>
            </p:contentPart>
          </mc:Choice>
          <mc:Fallback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EBDC691F-0A8B-4632-9216-98D25476D2B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671067" y="2094373"/>
                  <a:ext cx="102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FCE9972B-17E0-4E89-8444-CB77411C4AFA}"/>
                    </a:ext>
                  </a:extLst>
                </p14:cNvPr>
                <p14:cNvContentPartPr/>
                <p14:nvPr/>
              </p14:nvContentPartPr>
              <p14:xfrm>
                <a:off x="6770787" y="2090773"/>
                <a:ext cx="100080" cy="181080"/>
              </p14:xfrm>
            </p:contentPart>
          </mc:Choice>
          <mc:Fallback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FCE9972B-17E0-4E89-8444-CB77411C4AFA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761787" y="2081773"/>
                  <a:ext cx="117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03" name="잉크 302">
                  <a:extLst>
                    <a:ext uri="{FF2B5EF4-FFF2-40B4-BE49-F238E27FC236}">
                      <a16:creationId xmlns:a16="http://schemas.microsoft.com/office/drawing/2014/main" id="{0630125B-7BAF-4C9B-92FD-1CD8A3380D75}"/>
                    </a:ext>
                  </a:extLst>
                </p14:cNvPr>
                <p14:cNvContentPartPr/>
                <p14:nvPr/>
              </p14:nvContentPartPr>
              <p14:xfrm>
                <a:off x="6914427" y="2158453"/>
                <a:ext cx="105120" cy="46440"/>
              </p14:xfrm>
            </p:contentPart>
          </mc:Choice>
          <mc:Fallback>
            <p:pic>
              <p:nvPicPr>
                <p:cNvPr id="303" name="잉크 302">
                  <a:extLst>
                    <a:ext uri="{FF2B5EF4-FFF2-40B4-BE49-F238E27FC236}">
                      <a16:creationId xmlns:a16="http://schemas.microsoft.com/office/drawing/2014/main" id="{0630125B-7BAF-4C9B-92FD-1CD8A3380D7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905787" y="2149453"/>
                  <a:ext cx="12276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31F8AD65-F55D-4C4A-84E2-D62CE30E7B45}"/>
              </a:ext>
            </a:extLst>
          </p:cNvPr>
          <p:cNvGrpSpPr/>
          <p:nvPr/>
        </p:nvGrpSpPr>
        <p:grpSpPr>
          <a:xfrm>
            <a:off x="7158867" y="2066293"/>
            <a:ext cx="163800" cy="174240"/>
            <a:chOff x="7158867" y="2066293"/>
            <a:chExt cx="163800" cy="17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5F6F0B6C-5849-4456-9559-D21705455C6D}"/>
                    </a:ext>
                  </a:extLst>
                </p14:cNvPr>
                <p14:cNvContentPartPr/>
                <p14:nvPr/>
              </p14:nvContentPartPr>
              <p14:xfrm>
                <a:off x="7158867" y="2078893"/>
                <a:ext cx="36720" cy="155160"/>
              </p14:xfrm>
            </p:contentPart>
          </mc:Choice>
          <mc:Fallback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5F6F0B6C-5849-4456-9559-D21705455C6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149867" y="2069893"/>
                  <a:ext cx="54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05" name="잉크 304">
                  <a:extLst>
                    <a:ext uri="{FF2B5EF4-FFF2-40B4-BE49-F238E27FC236}">
                      <a16:creationId xmlns:a16="http://schemas.microsoft.com/office/drawing/2014/main" id="{51E0DF3E-AD49-423F-891D-C79D5470E25B}"/>
                    </a:ext>
                  </a:extLst>
                </p14:cNvPr>
                <p14:cNvContentPartPr/>
                <p14:nvPr/>
              </p14:nvContentPartPr>
              <p14:xfrm>
                <a:off x="7245627" y="2066293"/>
                <a:ext cx="77040" cy="174240"/>
              </p14:xfrm>
            </p:contentPart>
          </mc:Choice>
          <mc:Fallback>
            <p:pic>
              <p:nvPicPr>
                <p:cNvPr id="305" name="잉크 304">
                  <a:extLst>
                    <a:ext uri="{FF2B5EF4-FFF2-40B4-BE49-F238E27FC236}">
                      <a16:creationId xmlns:a16="http://schemas.microsoft.com/office/drawing/2014/main" id="{51E0DF3E-AD49-423F-891D-C79D5470E25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236627" y="2057653"/>
                  <a:ext cx="9468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9CBA61DA-B9BD-4B06-8B0D-7D94D73179B8}"/>
              </a:ext>
            </a:extLst>
          </p:cNvPr>
          <p:cNvGrpSpPr/>
          <p:nvPr/>
        </p:nvGrpSpPr>
        <p:grpSpPr>
          <a:xfrm>
            <a:off x="6849987" y="2445373"/>
            <a:ext cx="27720" cy="60120"/>
            <a:chOff x="6849987" y="2445373"/>
            <a:chExt cx="27720" cy="6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B27A27A2-F61E-481B-BB9B-154CE6456668}"/>
                    </a:ext>
                  </a:extLst>
                </p14:cNvPr>
                <p14:cNvContentPartPr/>
                <p14:nvPr/>
              </p14:nvContentPartPr>
              <p14:xfrm>
                <a:off x="6849987" y="2445373"/>
                <a:ext cx="3960" cy="6120"/>
              </p14:xfrm>
            </p:contentPart>
          </mc:Choice>
          <mc:Fallback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B27A27A2-F61E-481B-BB9B-154CE645666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840987" y="2436733"/>
                  <a:ext cx="21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461529FE-2828-406F-83B8-542145B5E6C0}"/>
                    </a:ext>
                  </a:extLst>
                </p14:cNvPr>
                <p14:cNvContentPartPr/>
                <p14:nvPr/>
              </p14:nvContentPartPr>
              <p14:xfrm>
                <a:off x="6850347" y="2495053"/>
                <a:ext cx="27360" cy="10440"/>
              </p14:xfrm>
            </p:contentPart>
          </mc:Choice>
          <mc:Fallback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461529FE-2828-406F-83B8-542145B5E6C0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841707" y="2486053"/>
                  <a:ext cx="450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CF31F512-1771-40F7-981C-B122C3ED40B9}"/>
              </a:ext>
            </a:extLst>
          </p:cNvPr>
          <p:cNvGrpSpPr/>
          <p:nvPr/>
        </p:nvGrpSpPr>
        <p:grpSpPr>
          <a:xfrm>
            <a:off x="6132147" y="2635453"/>
            <a:ext cx="275400" cy="176040"/>
            <a:chOff x="6132147" y="2635453"/>
            <a:chExt cx="27540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CEC0004D-16DB-4E67-A075-9D322F6DC92C}"/>
                    </a:ext>
                  </a:extLst>
                </p14:cNvPr>
                <p14:cNvContentPartPr/>
                <p14:nvPr/>
              </p14:nvContentPartPr>
              <p14:xfrm>
                <a:off x="6132147" y="2647693"/>
                <a:ext cx="98640" cy="154440"/>
              </p14:xfrm>
            </p:contentPart>
          </mc:Choice>
          <mc:Fallback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CEC0004D-16DB-4E67-A075-9D322F6DC92C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123507" y="2639053"/>
                  <a:ext cx="116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2E4AEA59-1C18-43D1-85BA-67E8B392E467}"/>
                    </a:ext>
                  </a:extLst>
                </p14:cNvPr>
                <p14:cNvContentPartPr/>
                <p14:nvPr/>
              </p14:nvContentPartPr>
              <p14:xfrm>
                <a:off x="6230787" y="2660293"/>
                <a:ext cx="131400" cy="102960"/>
              </p14:xfrm>
            </p:contentPart>
          </mc:Choice>
          <mc:Fallback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2E4AEA59-1C18-43D1-85BA-67E8B392E46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221787" y="2651653"/>
                  <a:ext cx="149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313" name="잉크 312">
                  <a:extLst>
                    <a:ext uri="{FF2B5EF4-FFF2-40B4-BE49-F238E27FC236}">
                      <a16:creationId xmlns:a16="http://schemas.microsoft.com/office/drawing/2014/main" id="{841B9AF2-5ABD-49DE-9CA9-64F2A0801298}"/>
                    </a:ext>
                  </a:extLst>
                </p14:cNvPr>
                <p14:cNvContentPartPr/>
                <p14:nvPr/>
              </p14:nvContentPartPr>
              <p14:xfrm>
                <a:off x="6303507" y="2635453"/>
                <a:ext cx="104040" cy="176040"/>
              </p14:xfrm>
            </p:contentPart>
          </mc:Choice>
          <mc:Fallback>
            <p:pic>
              <p:nvPicPr>
                <p:cNvPr id="313" name="잉크 312">
                  <a:extLst>
                    <a:ext uri="{FF2B5EF4-FFF2-40B4-BE49-F238E27FC236}">
                      <a16:creationId xmlns:a16="http://schemas.microsoft.com/office/drawing/2014/main" id="{841B9AF2-5ABD-49DE-9CA9-64F2A0801298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294507" y="2626813"/>
                  <a:ext cx="12168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79E7B77B-7B50-48CF-A7A2-142ACDEEC11D}"/>
              </a:ext>
            </a:extLst>
          </p:cNvPr>
          <p:cNvGrpSpPr/>
          <p:nvPr/>
        </p:nvGrpSpPr>
        <p:grpSpPr>
          <a:xfrm>
            <a:off x="6648027" y="2612773"/>
            <a:ext cx="346680" cy="192240"/>
            <a:chOff x="6648027" y="2612773"/>
            <a:chExt cx="34668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7AAF5F85-ADB0-4F51-B806-73F1B50CDE1D}"/>
                    </a:ext>
                  </a:extLst>
                </p14:cNvPr>
                <p14:cNvContentPartPr/>
                <p14:nvPr/>
              </p14:nvContentPartPr>
              <p14:xfrm>
                <a:off x="6648027" y="2680453"/>
                <a:ext cx="126360" cy="119880"/>
              </p14:xfrm>
            </p:contentPart>
          </mc:Choice>
          <mc:Fallback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7AAF5F85-ADB0-4F51-B806-73F1B50CDE1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6639387" y="2671453"/>
                  <a:ext cx="144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E83883D5-561A-4515-A0F6-9038B523E2A0}"/>
                    </a:ext>
                  </a:extLst>
                </p14:cNvPr>
                <p14:cNvContentPartPr/>
                <p14:nvPr/>
              </p14:nvContentPartPr>
              <p14:xfrm>
                <a:off x="6839907" y="2632933"/>
                <a:ext cx="32760" cy="40680"/>
              </p14:xfrm>
            </p:contentPart>
          </mc:Choice>
          <mc:Fallback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E83883D5-561A-4515-A0F6-9038B523E2A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830907" y="2624293"/>
                  <a:ext cx="50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54664DFC-31A8-423B-B5EF-3EABB95E33F8}"/>
                    </a:ext>
                  </a:extLst>
                </p14:cNvPr>
                <p14:cNvContentPartPr/>
                <p14:nvPr/>
              </p14:nvContentPartPr>
              <p14:xfrm>
                <a:off x="6841347" y="2697373"/>
                <a:ext cx="36000" cy="107640"/>
              </p14:xfrm>
            </p:contentPart>
          </mc:Choice>
          <mc:Fallback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54664DFC-31A8-423B-B5EF-3EABB95E33F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832707" y="2688733"/>
                  <a:ext cx="53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ECBAFA4D-B443-4507-A4F2-54D17A2B82A6}"/>
                    </a:ext>
                  </a:extLst>
                </p14:cNvPr>
                <p14:cNvContentPartPr/>
                <p14:nvPr/>
              </p14:nvContentPartPr>
              <p14:xfrm>
                <a:off x="6901107" y="2612773"/>
                <a:ext cx="93600" cy="167400"/>
              </p14:xfrm>
            </p:contentPart>
          </mc:Choice>
          <mc:Fallback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ECBAFA4D-B443-4507-A4F2-54D17A2B82A6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892107" y="2603773"/>
                  <a:ext cx="11124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그룹 335">
            <a:extLst>
              <a:ext uri="{FF2B5EF4-FFF2-40B4-BE49-F238E27FC236}">
                <a16:creationId xmlns:a16="http://schemas.microsoft.com/office/drawing/2014/main" id="{F86FD75D-FB99-4B77-9850-F0A858FB2F82}"/>
              </a:ext>
            </a:extLst>
          </p:cNvPr>
          <p:cNvGrpSpPr/>
          <p:nvPr/>
        </p:nvGrpSpPr>
        <p:grpSpPr>
          <a:xfrm>
            <a:off x="7134027" y="2575333"/>
            <a:ext cx="648720" cy="223200"/>
            <a:chOff x="7134027" y="2575333"/>
            <a:chExt cx="64872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20" name="잉크 319">
                  <a:extLst>
                    <a:ext uri="{FF2B5EF4-FFF2-40B4-BE49-F238E27FC236}">
                      <a16:creationId xmlns:a16="http://schemas.microsoft.com/office/drawing/2014/main" id="{A87C5B58-53B3-4261-BDEB-25C79549AC93}"/>
                    </a:ext>
                  </a:extLst>
                </p14:cNvPr>
                <p14:cNvContentPartPr/>
                <p14:nvPr/>
              </p14:nvContentPartPr>
              <p14:xfrm>
                <a:off x="7134027" y="2645533"/>
                <a:ext cx="162360" cy="136080"/>
              </p14:xfrm>
            </p:contentPart>
          </mc:Choice>
          <mc:Fallback>
            <p:pic>
              <p:nvPicPr>
                <p:cNvPr id="320" name="잉크 319">
                  <a:extLst>
                    <a:ext uri="{FF2B5EF4-FFF2-40B4-BE49-F238E27FC236}">
                      <a16:creationId xmlns:a16="http://schemas.microsoft.com/office/drawing/2014/main" id="{A87C5B58-53B3-4261-BDEB-25C79549AC93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125027" y="2636893"/>
                  <a:ext cx="180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21" name="잉크 320">
                  <a:extLst>
                    <a:ext uri="{FF2B5EF4-FFF2-40B4-BE49-F238E27FC236}">
                      <a16:creationId xmlns:a16="http://schemas.microsoft.com/office/drawing/2014/main" id="{6BB08557-C632-4A32-9D21-A6C05E46C635}"/>
                    </a:ext>
                  </a:extLst>
                </p14:cNvPr>
                <p14:cNvContentPartPr/>
                <p14:nvPr/>
              </p14:nvContentPartPr>
              <p14:xfrm>
                <a:off x="7398987" y="2598013"/>
                <a:ext cx="82440" cy="200520"/>
              </p14:xfrm>
            </p:contentPart>
          </mc:Choice>
          <mc:Fallback>
            <p:pic>
              <p:nvPicPr>
                <p:cNvPr id="321" name="잉크 320">
                  <a:extLst>
                    <a:ext uri="{FF2B5EF4-FFF2-40B4-BE49-F238E27FC236}">
                      <a16:creationId xmlns:a16="http://schemas.microsoft.com/office/drawing/2014/main" id="{6BB08557-C632-4A32-9D21-A6C05E46C635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390347" y="2589013"/>
                  <a:ext cx="100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B80AD264-ED4E-4DE7-B181-03DE678F1443}"/>
                    </a:ext>
                  </a:extLst>
                </p14:cNvPr>
                <p14:cNvContentPartPr/>
                <p14:nvPr/>
              </p14:nvContentPartPr>
              <p14:xfrm>
                <a:off x="7390707" y="2689813"/>
                <a:ext cx="87840" cy="16560"/>
              </p14:xfrm>
            </p:contentPart>
          </mc:Choice>
          <mc:Fallback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B80AD264-ED4E-4DE7-B181-03DE678F144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381707" y="2680813"/>
                  <a:ext cx="105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44E5FA10-1044-4EB6-A9C5-EBCFF7EE20E4}"/>
                    </a:ext>
                  </a:extLst>
                </p14:cNvPr>
                <p14:cNvContentPartPr/>
                <p14:nvPr/>
              </p14:nvContentPartPr>
              <p14:xfrm>
                <a:off x="7524267" y="2596213"/>
                <a:ext cx="81720" cy="5400"/>
              </p14:xfrm>
            </p:contentPart>
          </mc:Choice>
          <mc:Fallback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44E5FA10-1044-4EB6-A9C5-EBCFF7EE20E4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515627" y="2587573"/>
                  <a:ext cx="99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24" name="잉크 323">
                  <a:extLst>
                    <a:ext uri="{FF2B5EF4-FFF2-40B4-BE49-F238E27FC236}">
                      <a16:creationId xmlns:a16="http://schemas.microsoft.com/office/drawing/2014/main" id="{D594452F-CEDB-43CF-846B-799574482541}"/>
                    </a:ext>
                  </a:extLst>
                </p14:cNvPr>
                <p14:cNvContentPartPr/>
                <p14:nvPr/>
              </p14:nvContentPartPr>
              <p14:xfrm>
                <a:off x="7519587" y="2608813"/>
                <a:ext cx="171720" cy="162360"/>
              </p14:xfrm>
            </p:contentPart>
          </mc:Choice>
          <mc:Fallback>
            <p:pic>
              <p:nvPicPr>
                <p:cNvPr id="324" name="잉크 323">
                  <a:extLst>
                    <a:ext uri="{FF2B5EF4-FFF2-40B4-BE49-F238E27FC236}">
                      <a16:creationId xmlns:a16="http://schemas.microsoft.com/office/drawing/2014/main" id="{D594452F-CEDB-43CF-846B-799574482541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510587" y="2600173"/>
                  <a:ext cx="189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28F18F1A-2F1D-45A7-B15B-F654E14FF8B7}"/>
                    </a:ext>
                  </a:extLst>
                </p14:cNvPr>
                <p14:cNvContentPartPr/>
                <p14:nvPr/>
              </p14:nvContentPartPr>
              <p14:xfrm>
                <a:off x="7705347" y="2575333"/>
                <a:ext cx="77400" cy="148680"/>
              </p14:xfrm>
            </p:contentPart>
          </mc:Choice>
          <mc:Fallback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28F18F1A-2F1D-45A7-B15B-F654E14FF8B7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696707" y="2566693"/>
                  <a:ext cx="9504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2">
            <p14:nvContentPartPr>
              <p14:cNvPr id="326" name="잉크 325">
                <a:extLst>
                  <a:ext uri="{FF2B5EF4-FFF2-40B4-BE49-F238E27FC236}">
                    <a16:creationId xmlns:a16="http://schemas.microsoft.com/office/drawing/2014/main" id="{E859665D-A449-476E-A616-EAC3A21F45FA}"/>
                  </a:ext>
                </a:extLst>
              </p14:cNvPr>
              <p14:cNvContentPartPr/>
              <p14:nvPr/>
            </p14:nvContentPartPr>
            <p14:xfrm>
              <a:off x="6897867" y="2946493"/>
              <a:ext cx="18000" cy="22320"/>
            </p14:xfrm>
          </p:contentPart>
        </mc:Choice>
        <mc:Fallback>
          <p:pic>
            <p:nvPicPr>
              <p:cNvPr id="326" name="잉크 325">
                <a:extLst>
                  <a:ext uri="{FF2B5EF4-FFF2-40B4-BE49-F238E27FC236}">
                    <a16:creationId xmlns:a16="http://schemas.microsoft.com/office/drawing/2014/main" id="{E859665D-A449-476E-A616-EAC3A21F45FA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6889227" y="2937853"/>
                <a:ext cx="356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4">
            <p14:nvContentPartPr>
              <p14:cNvPr id="327" name="잉크 326">
                <a:extLst>
                  <a:ext uri="{FF2B5EF4-FFF2-40B4-BE49-F238E27FC236}">
                    <a16:creationId xmlns:a16="http://schemas.microsoft.com/office/drawing/2014/main" id="{64CF4305-2A12-46A3-8632-2E7652141282}"/>
                  </a:ext>
                </a:extLst>
              </p14:cNvPr>
              <p14:cNvContentPartPr/>
              <p14:nvPr/>
            </p14:nvContentPartPr>
            <p14:xfrm>
              <a:off x="6899307" y="3043333"/>
              <a:ext cx="24480" cy="3600"/>
            </p14:xfrm>
          </p:contentPart>
        </mc:Choice>
        <mc:Fallback>
          <p:pic>
            <p:nvPicPr>
              <p:cNvPr id="327" name="잉크 326">
                <a:extLst>
                  <a:ext uri="{FF2B5EF4-FFF2-40B4-BE49-F238E27FC236}">
                    <a16:creationId xmlns:a16="http://schemas.microsoft.com/office/drawing/2014/main" id="{64CF4305-2A12-46A3-8632-2E7652141282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6890307" y="3034693"/>
                <a:ext cx="4212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DB9DA810-47F2-40BA-9391-9EC5EF15555A}"/>
              </a:ext>
            </a:extLst>
          </p:cNvPr>
          <p:cNvGrpSpPr/>
          <p:nvPr/>
        </p:nvGrpSpPr>
        <p:grpSpPr>
          <a:xfrm>
            <a:off x="6177867" y="3248533"/>
            <a:ext cx="649080" cy="192960"/>
            <a:chOff x="6177867" y="3248533"/>
            <a:chExt cx="64908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A4C98CE6-86C3-446E-95BE-EF0B96FFAF2E}"/>
                    </a:ext>
                  </a:extLst>
                </p14:cNvPr>
                <p14:cNvContentPartPr/>
                <p14:nvPr/>
              </p14:nvContentPartPr>
              <p14:xfrm>
                <a:off x="6177867" y="3300013"/>
                <a:ext cx="76680" cy="124200"/>
              </p14:xfrm>
            </p:contentPart>
          </mc:Choice>
          <mc:Fallback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A4C98CE6-86C3-446E-95BE-EF0B96FFAF2E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168867" y="3291013"/>
                  <a:ext cx="9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E3EEB230-E066-468C-A55B-E95E5F76CD6A}"/>
                    </a:ext>
                  </a:extLst>
                </p14:cNvPr>
                <p14:cNvContentPartPr/>
                <p14:nvPr/>
              </p14:nvContentPartPr>
              <p14:xfrm>
                <a:off x="6273627" y="3295693"/>
                <a:ext cx="55800" cy="145440"/>
              </p14:xfrm>
            </p:contentPart>
          </mc:Choice>
          <mc:Fallback>
            <p:pic>
              <p:nvPicPr>
                <p:cNvPr id="329" name="잉크 328">
                  <a:extLst>
                    <a:ext uri="{FF2B5EF4-FFF2-40B4-BE49-F238E27FC236}">
                      <a16:creationId xmlns:a16="http://schemas.microsoft.com/office/drawing/2014/main" id="{E3EEB230-E066-468C-A55B-E95E5F76CD6A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264987" y="3286693"/>
                  <a:ext cx="73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AEBC4023-B6E1-4008-A20A-A883573C650B}"/>
                    </a:ext>
                  </a:extLst>
                </p14:cNvPr>
                <p14:cNvContentPartPr/>
                <p14:nvPr/>
              </p14:nvContentPartPr>
              <p14:xfrm>
                <a:off x="6272907" y="3314053"/>
                <a:ext cx="97200" cy="16560"/>
              </p14:xfrm>
            </p:contentPart>
          </mc:Choice>
          <mc:Fallback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AEBC4023-B6E1-4008-A20A-A883573C650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263907" y="3305413"/>
                  <a:ext cx="114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EC9F1B19-55F6-4A0B-A4F2-720FECCABADA}"/>
                    </a:ext>
                  </a:extLst>
                </p14:cNvPr>
                <p14:cNvContentPartPr/>
                <p14:nvPr/>
              </p14:nvContentPartPr>
              <p14:xfrm>
                <a:off x="6491067" y="3299653"/>
                <a:ext cx="127080" cy="141120"/>
              </p14:xfrm>
            </p:contentPart>
          </mc:Choice>
          <mc:Fallback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EC9F1B19-55F6-4A0B-A4F2-720FECCABADA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482067" y="3290653"/>
                  <a:ext cx="144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E985EC8E-DACA-4ABA-8FA7-FA56B0AAC9B6}"/>
                    </a:ext>
                  </a:extLst>
                </p14:cNvPr>
                <p14:cNvContentPartPr/>
                <p14:nvPr/>
              </p14:nvContentPartPr>
              <p14:xfrm>
                <a:off x="6616347" y="3326653"/>
                <a:ext cx="134280" cy="114840"/>
              </p14:xfrm>
            </p:contentPart>
          </mc:Choice>
          <mc:Fallback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E985EC8E-DACA-4ABA-8FA7-FA56B0AAC9B6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607347" y="3318013"/>
                  <a:ext cx="151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F5AF1BE5-EA26-4411-8CC5-9E03F0A66620}"/>
                    </a:ext>
                  </a:extLst>
                </p14:cNvPr>
                <p14:cNvContentPartPr/>
                <p14:nvPr/>
              </p14:nvContentPartPr>
              <p14:xfrm>
                <a:off x="6758547" y="3248533"/>
                <a:ext cx="37440" cy="172440"/>
              </p14:xfrm>
            </p:contentPart>
          </mc:Choice>
          <mc:Fallback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F5AF1BE5-EA26-4411-8CC5-9E03F0A66620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749547" y="3239893"/>
                  <a:ext cx="550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05896194-2DE3-4CDF-A596-57A56B1A7C2F}"/>
                    </a:ext>
                  </a:extLst>
                </p14:cNvPr>
                <p14:cNvContentPartPr/>
                <p14:nvPr/>
              </p14:nvContentPartPr>
              <p14:xfrm>
                <a:off x="6685467" y="3301813"/>
                <a:ext cx="141480" cy="35280"/>
              </p14:xfrm>
            </p:contentPart>
          </mc:Choice>
          <mc:Fallback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05896194-2DE3-4CDF-A596-57A56B1A7C2F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676827" y="3292813"/>
                  <a:ext cx="15912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0">
            <p14:nvContentPartPr>
              <p14:cNvPr id="337" name="잉크 336">
                <a:extLst>
                  <a:ext uri="{FF2B5EF4-FFF2-40B4-BE49-F238E27FC236}">
                    <a16:creationId xmlns:a16="http://schemas.microsoft.com/office/drawing/2014/main" id="{A9A0A837-1FF4-4397-9C81-1AECA4C906EE}"/>
                  </a:ext>
                </a:extLst>
              </p14:cNvPr>
              <p14:cNvContentPartPr/>
              <p14:nvPr/>
            </p14:nvContentPartPr>
            <p14:xfrm>
              <a:off x="6977067" y="3270133"/>
              <a:ext cx="196200" cy="172080"/>
            </p14:xfrm>
          </p:contentPart>
        </mc:Choice>
        <mc:Fallback>
          <p:pic>
            <p:nvPicPr>
              <p:cNvPr id="337" name="잉크 336">
                <a:extLst>
                  <a:ext uri="{FF2B5EF4-FFF2-40B4-BE49-F238E27FC236}">
                    <a16:creationId xmlns:a16="http://schemas.microsoft.com/office/drawing/2014/main" id="{A9A0A837-1FF4-4397-9C81-1AECA4C906EE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6968427" y="3261133"/>
                <a:ext cx="21384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7377D921-1C0A-46D0-92E3-68875C7A4370}"/>
              </a:ext>
            </a:extLst>
          </p:cNvPr>
          <p:cNvGrpSpPr/>
          <p:nvPr/>
        </p:nvGrpSpPr>
        <p:grpSpPr>
          <a:xfrm>
            <a:off x="7317627" y="3258973"/>
            <a:ext cx="189000" cy="151560"/>
            <a:chOff x="7317627" y="3258973"/>
            <a:chExt cx="189000" cy="1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3CC6FDF3-DEC3-4AF0-994C-A2723C6CB4E3}"/>
                    </a:ext>
                  </a:extLst>
                </p14:cNvPr>
                <p14:cNvContentPartPr/>
                <p14:nvPr/>
              </p14:nvContentPartPr>
              <p14:xfrm>
                <a:off x="7317627" y="3266893"/>
                <a:ext cx="48960" cy="143640"/>
              </p14:xfrm>
            </p:contentPart>
          </mc:Choice>
          <mc:Fallback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3CC6FDF3-DEC3-4AF0-994C-A2723C6CB4E3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308627" y="3258253"/>
                  <a:ext cx="666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C37C6A9F-CB3C-43EA-B61D-E977F422EC48}"/>
                    </a:ext>
                  </a:extLst>
                </p14:cNvPr>
                <p14:cNvContentPartPr/>
                <p14:nvPr/>
              </p14:nvContentPartPr>
              <p14:xfrm>
                <a:off x="7370907" y="3258973"/>
                <a:ext cx="135720" cy="122760"/>
              </p14:xfrm>
            </p:contentPart>
          </mc:Choice>
          <mc:Fallback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C37C6A9F-CB3C-43EA-B61D-E977F422EC48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362267" y="3250333"/>
                  <a:ext cx="15336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DDE692E4-838C-4648-BB9B-5D39746F8235}"/>
              </a:ext>
            </a:extLst>
          </p:cNvPr>
          <p:cNvGrpSpPr/>
          <p:nvPr/>
        </p:nvGrpSpPr>
        <p:grpSpPr>
          <a:xfrm>
            <a:off x="6586467" y="3504853"/>
            <a:ext cx="137520" cy="158760"/>
            <a:chOff x="6586467" y="3504853"/>
            <a:chExt cx="137520" cy="15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90AF9D2D-E2C5-43B9-BE94-D945127EDF73}"/>
                    </a:ext>
                  </a:extLst>
                </p14:cNvPr>
                <p14:cNvContentPartPr/>
                <p14:nvPr/>
              </p14:nvContentPartPr>
              <p14:xfrm>
                <a:off x="6601227" y="3504853"/>
                <a:ext cx="74520" cy="158760"/>
              </p14:xfrm>
            </p:contentPart>
          </mc:Choice>
          <mc:Fallback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90AF9D2D-E2C5-43B9-BE94-D945127EDF73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592587" y="3495853"/>
                  <a:ext cx="92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01279E9B-6272-4410-9F99-D93C6E8AE7D1}"/>
                    </a:ext>
                  </a:extLst>
                </p14:cNvPr>
                <p14:cNvContentPartPr/>
                <p14:nvPr/>
              </p14:nvContentPartPr>
              <p14:xfrm>
                <a:off x="6586467" y="3557773"/>
                <a:ext cx="137520" cy="27720"/>
              </p14:xfrm>
            </p:contentPart>
          </mc:Choice>
          <mc:Fallback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01279E9B-6272-4410-9F99-D93C6E8AE7D1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577467" y="3549133"/>
                  <a:ext cx="15516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0">
            <p14:nvContentPartPr>
              <p14:cNvPr id="343" name="잉크 342">
                <a:extLst>
                  <a:ext uri="{FF2B5EF4-FFF2-40B4-BE49-F238E27FC236}">
                    <a16:creationId xmlns:a16="http://schemas.microsoft.com/office/drawing/2014/main" id="{23AA3EA0-4AF3-489D-9D6E-BA0D786DD21F}"/>
                  </a:ext>
                </a:extLst>
              </p14:cNvPr>
              <p14:cNvContentPartPr/>
              <p14:nvPr/>
            </p14:nvContentPartPr>
            <p14:xfrm>
              <a:off x="7266867" y="3553813"/>
              <a:ext cx="144360" cy="143640"/>
            </p14:xfrm>
          </p:contentPart>
        </mc:Choice>
        <mc:Fallback>
          <p:pic>
            <p:nvPicPr>
              <p:cNvPr id="343" name="잉크 342">
                <a:extLst>
                  <a:ext uri="{FF2B5EF4-FFF2-40B4-BE49-F238E27FC236}">
                    <a16:creationId xmlns:a16="http://schemas.microsoft.com/office/drawing/2014/main" id="{23AA3EA0-4AF3-489D-9D6E-BA0D786DD21F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7257867" y="3545173"/>
                <a:ext cx="16200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D61EC480-DBA0-46D2-93A2-311FAD410ED2}"/>
              </a:ext>
            </a:extLst>
          </p:cNvPr>
          <p:cNvGrpSpPr/>
          <p:nvPr/>
        </p:nvGrpSpPr>
        <p:grpSpPr>
          <a:xfrm>
            <a:off x="6128547" y="3884293"/>
            <a:ext cx="1607040" cy="542160"/>
            <a:chOff x="6128547" y="3884293"/>
            <a:chExt cx="1607040" cy="5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ED48D3A9-0BBA-460E-9CC7-20BD2373D5E2}"/>
                    </a:ext>
                  </a:extLst>
                </p14:cNvPr>
                <p14:cNvContentPartPr/>
                <p14:nvPr/>
              </p14:nvContentPartPr>
              <p14:xfrm>
                <a:off x="6128547" y="4045933"/>
                <a:ext cx="114120" cy="6840"/>
              </p14:xfrm>
            </p:contentPart>
          </mc:Choice>
          <mc:Fallback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ED48D3A9-0BBA-460E-9CC7-20BD2373D5E2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119907" y="4037293"/>
                  <a:ext cx="131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201D6F18-4FF5-4BC8-B7DE-D0C8EB2155C1}"/>
                    </a:ext>
                  </a:extLst>
                </p14:cNvPr>
                <p14:cNvContentPartPr/>
                <p14:nvPr/>
              </p14:nvContentPartPr>
              <p14:xfrm>
                <a:off x="6208107" y="3985093"/>
                <a:ext cx="57240" cy="111960"/>
              </p14:xfrm>
            </p:contentPart>
          </mc:Choice>
          <mc:Fallback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201D6F18-4FF5-4BC8-B7DE-D0C8EB2155C1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199107" y="3976453"/>
                  <a:ext cx="748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E680B92C-BBCB-40AC-8914-E26F8F6284BA}"/>
                    </a:ext>
                  </a:extLst>
                </p14:cNvPr>
                <p14:cNvContentPartPr/>
                <p14:nvPr/>
              </p14:nvContentPartPr>
              <p14:xfrm>
                <a:off x="6372267" y="3969613"/>
                <a:ext cx="68760" cy="121680"/>
              </p14:xfrm>
            </p:contentPart>
          </mc:Choice>
          <mc:Fallback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E680B92C-BBCB-40AC-8914-E26F8F6284BA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6363267" y="3960973"/>
                  <a:ext cx="86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347" name="잉크 346">
                  <a:extLst>
                    <a:ext uri="{FF2B5EF4-FFF2-40B4-BE49-F238E27FC236}">
                      <a16:creationId xmlns:a16="http://schemas.microsoft.com/office/drawing/2014/main" id="{B43AA83A-7500-49F9-84B8-02EE18D439CC}"/>
                    </a:ext>
                  </a:extLst>
                </p14:cNvPr>
                <p14:cNvContentPartPr/>
                <p14:nvPr/>
              </p14:nvContentPartPr>
              <p14:xfrm>
                <a:off x="6429867" y="3913093"/>
                <a:ext cx="55800" cy="20520"/>
              </p14:xfrm>
            </p:contentPart>
          </mc:Choice>
          <mc:Fallback>
            <p:pic>
              <p:nvPicPr>
                <p:cNvPr id="347" name="잉크 346">
                  <a:extLst>
                    <a:ext uri="{FF2B5EF4-FFF2-40B4-BE49-F238E27FC236}">
                      <a16:creationId xmlns:a16="http://schemas.microsoft.com/office/drawing/2014/main" id="{B43AA83A-7500-49F9-84B8-02EE18D439C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420867" y="3904093"/>
                  <a:ext cx="73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706475D8-D398-4AE8-A810-71A20D27802E}"/>
                    </a:ext>
                  </a:extLst>
                </p14:cNvPr>
                <p14:cNvContentPartPr/>
                <p14:nvPr/>
              </p14:nvContentPartPr>
              <p14:xfrm>
                <a:off x="6458307" y="3982933"/>
                <a:ext cx="43920" cy="72720"/>
              </p14:xfrm>
            </p:contentPart>
          </mc:Choice>
          <mc:Fallback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706475D8-D398-4AE8-A810-71A20D27802E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449667" y="3973933"/>
                  <a:ext cx="61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2B148772-E572-483E-B1F5-43473D10D1D7}"/>
                    </a:ext>
                  </a:extLst>
                </p14:cNvPr>
                <p14:cNvContentPartPr/>
                <p14:nvPr/>
              </p14:nvContentPartPr>
              <p14:xfrm>
                <a:off x="6510507" y="3971413"/>
                <a:ext cx="111600" cy="194040"/>
              </p14:xfrm>
            </p:contentPart>
          </mc:Choice>
          <mc:Fallback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2B148772-E572-483E-B1F5-43473D10D1D7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501507" y="3962413"/>
                  <a:ext cx="1292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50" name="잉크 349">
                  <a:extLst>
                    <a:ext uri="{FF2B5EF4-FFF2-40B4-BE49-F238E27FC236}">
                      <a16:creationId xmlns:a16="http://schemas.microsoft.com/office/drawing/2014/main" id="{6FE1A1D6-D182-4888-912F-66D5AE82398B}"/>
                    </a:ext>
                  </a:extLst>
                </p14:cNvPr>
                <p14:cNvContentPartPr/>
                <p14:nvPr/>
              </p14:nvContentPartPr>
              <p14:xfrm>
                <a:off x="6631107" y="3931093"/>
                <a:ext cx="91440" cy="128880"/>
              </p14:xfrm>
            </p:contentPart>
          </mc:Choice>
          <mc:Fallback>
            <p:pic>
              <p:nvPicPr>
                <p:cNvPr id="350" name="잉크 349">
                  <a:extLst>
                    <a:ext uri="{FF2B5EF4-FFF2-40B4-BE49-F238E27FC236}">
                      <a16:creationId xmlns:a16="http://schemas.microsoft.com/office/drawing/2014/main" id="{6FE1A1D6-D182-4888-912F-66D5AE82398B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622107" y="3922453"/>
                  <a:ext cx="109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4916398E-F4E3-45B9-B904-D46C21B002C6}"/>
                    </a:ext>
                  </a:extLst>
                </p14:cNvPr>
                <p14:cNvContentPartPr/>
                <p14:nvPr/>
              </p14:nvContentPartPr>
              <p14:xfrm>
                <a:off x="6685467" y="3890413"/>
                <a:ext cx="132480" cy="181440"/>
              </p14:xfrm>
            </p:contentPart>
          </mc:Choice>
          <mc:Fallback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4916398E-F4E3-45B9-B904-D46C21B002C6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676827" y="3881413"/>
                  <a:ext cx="150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448034AD-B6DE-4056-A88A-93A8D047E586}"/>
                    </a:ext>
                  </a:extLst>
                </p14:cNvPr>
                <p14:cNvContentPartPr/>
                <p14:nvPr/>
              </p14:nvContentPartPr>
              <p14:xfrm>
                <a:off x="6902187" y="4022173"/>
                <a:ext cx="86400" cy="8640"/>
              </p14:xfrm>
            </p:contentPart>
          </mc:Choice>
          <mc:Fallback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448034AD-B6DE-4056-A88A-93A8D047E586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6893547" y="4013533"/>
                  <a:ext cx="104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AF4D100A-BABA-410F-9584-5245D3920432}"/>
                    </a:ext>
                  </a:extLst>
                </p14:cNvPr>
                <p14:cNvContentPartPr/>
                <p14:nvPr/>
              </p14:nvContentPartPr>
              <p14:xfrm>
                <a:off x="6909747" y="4043053"/>
                <a:ext cx="87480" cy="15120"/>
              </p14:xfrm>
            </p:contentPart>
          </mc:Choice>
          <mc:Fallback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AF4D100A-BABA-410F-9584-5245D3920432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901107" y="4034413"/>
                  <a:ext cx="105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CE04D498-F92D-4AD0-8156-679F7A7B61A0}"/>
                    </a:ext>
                  </a:extLst>
                </p14:cNvPr>
                <p14:cNvContentPartPr/>
                <p14:nvPr/>
              </p14:nvContentPartPr>
              <p14:xfrm>
                <a:off x="7125027" y="3964213"/>
                <a:ext cx="114120" cy="101520"/>
              </p14:xfrm>
            </p:contentPart>
          </mc:Choice>
          <mc:Fallback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CE04D498-F92D-4AD0-8156-679F7A7B61A0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116027" y="3955213"/>
                  <a:ext cx="131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24B11635-23F3-48ED-9CB6-E47ACD82B649}"/>
                    </a:ext>
                  </a:extLst>
                </p14:cNvPr>
                <p14:cNvContentPartPr/>
                <p14:nvPr/>
              </p14:nvContentPartPr>
              <p14:xfrm>
                <a:off x="7254267" y="3914173"/>
                <a:ext cx="98280" cy="142920"/>
              </p14:xfrm>
            </p:contentPart>
          </mc:Choice>
          <mc:Fallback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24B11635-23F3-48ED-9CB6-E47ACD82B649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245627" y="3905173"/>
                  <a:ext cx="115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651155FC-0F91-45B3-91ED-B88A2716DA2A}"/>
                    </a:ext>
                  </a:extLst>
                </p14:cNvPr>
                <p14:cNvContentPartPr/>
                <p14:nvPr/>
              </p14:nvContentPartPr>
              <p14:xfrm>
                <a:off x="7341387" y="3884293"/>
                <a:ext cx="89280" cy="165600"/>
              </p14:xfrm>
            </p:contentPart>
          </mc:Choice>
          <mc:Fallback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651155FC-0F91-45B3-91ED-B88A2716DA2A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7332747" y="387529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46D19D19-B08F-446D-87D5-A21B646FA8FB}"/>
                    </a:ext>
                  </a:extLst>
                </p14:cNvPr>
                <p14:cNvContentPartPr/>
                <p14:nvPr/>
              </p14:nvContentPartPr>
              <p14:xfrm>
                <a:off x="7599867" y="3973933"/>
                <a:ext cx="69840" cy="10440"/>
              </p14:xfrm>
            </p:contentPart>
          </mc:Choice>
          <mc:Fallback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46D19D19-B08F-446D-87D5-A21B646FA8FB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591227" y="3965293"/>
                  <a:ext cx="87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EF4CB881-AF78-42A6-A61B-9B7FE74A3A70}"/>
                    </a:ext>
                  </a:extLst>
                </p14:cNvPr>
                <p14:cNvContentPartPr/>
                <p14:nvPr/>
              </p14:nvContentPartPr>
              <p14:xfrm>
                <a:off x="7721187" y="3892933"/>
                <a:ext cx="14400" cy="138960"/>
              </p14:xfrm>
            </p:contentPart>
          </mc:Choice>
          <mc:Fallback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EF4CB881-AF78-42A6-A61B-9B7FE74A3A70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712187" y="3884293"/>
                  <a:ext cx="32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FCB22AF0-6959-44CE-B686-D8B6D1764808}"/>
                    </a:ext>
                  </a:extLst>
                </p14:cNvPr>
                <p14:cNvContentPartPr/>
                <p14:nvPr/>
              </p14:nvContentPartPr>
              <p14:xfrm>
                <a:off x="6902187" y="4248973"/>
                <a:ext cx="87120" cy="6840"/>
              </p14:xfrm>
            </p:contentPart>
          </mc:Choice>
          <mc:Fallback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FCB22AF0-6959-44CE-B686-D8B6D1764808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6893187" y="4240333"/>
                  <a:ext cx="104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BFF70D1D-65CB-4E89-9226-7518079278E9}"/>
                    </a:ext>
                  </a:extLst>
                </p14:cNvPr>
                <p14:cNvContentPartPr/>
                <p14:nvPr/>
              </p14:nvContentPartPr>
              <p14:xfrm>
                <a:off x="6905787" y="4286053"/>
                <a:ext cx="78480" cy="12960"/>
              </p14:xfrm>
            </p:contentPart>
          </mc:Choice>
          <mc:Fallback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BFF70D1D-65CB-4E89-9226-7518079278E9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6897147" y="4277413"/>
                  <a:ext cx="961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AD234269-C490-4052-88CA-C556B16D40AD}"/>
                    </a:ext>
                  </a:extLst>
                </p14:cNvPr>
                <p14:cNvContentPartPr/>
                <p14:nvPr/>
              </p14:nvContentPartPr>
              <p14:xfrm>
                <a:off x="7070667" y="4187053"/>
                <a:ext cx="73080" cy="146160"/>
              </p14:xfrm>
            </p:contentPart>
          </mc:Choice>
          <mc:Fallback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AD234269-C490-4052-88CA-C556B16D40AD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7061667" y="4178053"/>
                  <a:ext cx="90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43B0A70D-0194-44AC-A9FB-2D5F1401FBEF}"/>
                    </a:ext>
                  </a:extLst>
                </p14:cNvPr>
                <p14:cNvContentPartPr/>
                <p14:nvPr/>
              </p14:nvContentPartPr>
              <p14:xfrm>
                <a:off x="7191987" y="4202173"/>
                <a:ext cx="54360" cy="128520"/>
              </p14:xfrm>
            </p:contentPart>
          </mc:Choice>
          <mc:Fallback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43B0A70D-0194-44AC-A9FB-2D5F1401FBEF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7182987" y="4193173"/>
                  <a:ext cx="72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723485FB-5805-4796-A077-905F92B932F8}"/>
                    </a:ext>
                  </a:extLst>
                </p14:cNvPr>
                <p14:cNvContentPartPr/>
                <p14:nvPr/>
              </p14:nvContentPartPr>
              <p14:xfrm>
                <a:off x="7189107" y="4226293"/>
                <a:ext cx="144720" cy="10800"/>
              </p14:xfrm>
            </p:contentPart>
          </mc:Choice>
          <mc:Fallback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723485FB-5805-4796-A077-905F92B932F8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7180467" y="4217293"/>
                  <a:ext cx="162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75356FA5-2FA7-440D-9F64-113202447C37}"/>
                    </a:ext>
                  </a:extLst>
                </p14:cNvPr>
                <p14:cNvContentPartPr/>
                <p14:nvPr/>
              </p14:nvContentPartPr>
              <p14:xfrm>
                <a:off x="6975627" y="4156093"/>
                <a:ext cx="23400" cy="258120"/>
              </p14:xfrm>
            </p:contentPart>
          </mc:Choice>
          <mc:Fallback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75356FA5-2FA7-440D-9F64-113202447C37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6966627" y="4147453"/>
                  <a:ext cx="410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C1E998DA-6B0C-4104-8A03-C4EAB24C9492}"/>
                    </a:ext>
                  </a:extLst>
                </p14:cNvPr>
                <p14:cNvContentPartPr/>
                <p14:nvPr/>
              </p14:nvContentPartPr>
              <p14:xfrm>
                <a:off x="6924507" y="4155733"/>
                <a:ext cx="513360" cy="270720"/>
              </p14:xfrm>
            </p:contentPart>
          </mc:Choice>
          <mc:Fallback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C1E998DA-6B0C-4104-8A03-C4EAB24C9492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6915507" y="4146733"/>
                  <a:ext cx="5310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5AD091B3-8D43-459E-832F-C447B3C580C7}"/>
                    </a:ext>
                  </a:extLst>
                </p14:cNvPr>
                <p14:cNvContentPartPr/>
                <p14:nvPr/>
              </p14:nvContentPartPr>
              <p14:xfrm>
                <a:off x="7455147" y="4347973"/>
                <a:ext cx="30960" cy="55800"/>
              </p14:xfrm>
            </p:contentPart>
          </mc:Choice>
          <mc:Fallback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5AD091B3-8D43-459E-832F-C447B3C580C7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7446507" y="4339333"/>
                  <a:ext cx="48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734B9310-1D51-444F-BC52-2BDB5BCBEDF1}"/>
                    </a:ext>
                  </a:extLst>
                </p14:cNvPr>
                <p14:cNvContentPartPr/>
                <p14:nvPr/>
              </p14:nvContentPartPr>
              <p14:xfrm>
                <a:off x="7503027" y="4356973"/>
                <a:ext cx="26640" cy="56160"/>
              </p14:xfrm>
            </p:contentPart>
          </mc:Choice>
          <mc:Fallback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734B9310-1D51-444F-BC52-2BDB5BCBEDF1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494387" y="4348333"/>
                  <a:ext cx="4428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그룹 374">
            <a:extLst>
              <a:ext uri="{FF2B5EF4-FFF2-40B4-BE49-F238E27FC236}">
                <a16:creationId xmlns:a16="http://schemas.microsoft.com/office/drawing/2014/main" id="{C8991B62-CD1F-4963-9ECF-E14CA400437F}"/>
              </a:ext>
            </a:extLst>
          </p:cNvPr>
          <p:cNvGrpSpPr/>
          <p:nvPr/>
        </p:nvGrpSpPr>
        <p:grpSpPr>
          <a:xfrm>
            <a:off x="5897787" y="4747573"/>
            <a:ext cx="207000" cy="160560"/>
            <a:chOff x="5897787" y="4747573"/>
            <a:chExt cx="207000" cy="16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72" name="잉크 371">
                  <a:extLst>
                    <a:ext uri="{FF2B5EF4-FFF2-40B4-BE49-F238E27FC236}">
                      <a16:creationId xmlns:a16="http://schemas.microsoft.com/office/drawing/2014/main" id="{3B599362-22BB-45AE-B63A-994CE9021E83}"/>
                    </a:ext>
                  </a:extLst>
                </p14:cNvPr>
                <p14:cNvContentPartPr/>
                <p14:nvPr/>
              </p14:nvContentPartPr>
              <p14:xfrm>
                <a:off x="5916507" y="4804453"/>
                <a:ext cx="188280" cy="25920"/>
              </p14:xfrm>
            </p:contentPart>
          </mc:Choice>
          <mc:Fallback>
            <p:pic>
              <p:nvPicPr>
                <p:cNvPr id="372" name="잉크 371">
                  <a:extLst>
                    <a:ext uri="{FF2B5EF4-FFF2-40B4-BE49-F238E27FC236}">
                      <a16:creationId xmlns:a16="http://schemas.microsoft.com/office/drawing/2014/main" id="{3B599362-22BB-45AE-B63A-994CE9021E83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5907507" y="4795813"/>
                  <a:ext cx="205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73" name="잉크 372">
                  <a:extLst>
                    <a:ext uri="{FF2B5EF4-FFF2-40B4-BE49-F238E27FC236}">
                      <a16:creationId xmlns:a16="http://schemas.microsoft.com/office/drawing/2014/main" id="{7C9C3423-245B-453E-8A9B-77ADE708A794}"/>
                    </a:ext>
                  </a:extLst>
                </p14:cNvPr>
                <p14:cNvContentPartPr/>
                <p14:nvPr/>
              </p14:nvContentPartPr>
              <p14:xfrm>
                <a:off x="5897787" y="4859533"/>
                <a:ext cx="189720" cy="15840"/>
              </p14:xfrm>
            </p:contentPart>
          </mc:Choice>
          <mc:Fallback>
            <p:pic>
              <p:nvPicPr>
                <p:cNvPr id="373" name="잉크 372">
                  <a:extLst>
                    <a:ext uri="{FF2B5EF4-FFF2-40B4-BE49-F238E27FC236}">
                      <a16:creationId xmlns:a16="http://schemas.microsoft.com/office/drawing/2014/main" id="{7C9C3423-245B-453E-8A9B-77ADE708A794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5888787" y="4850533"/>
                  <a:ext cx="207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74" name="잉크 373">
                  <a:extLst>
                    <a:ext uri="{FF2B5EF4-FFF2-40B4-BE49-F238E27FC236}">
                      <a16:creationId xmlns:a16="http://schemas.microsoft.com/office/drawing/2014/main" id="{8C7EBF73-C7ED-42BE-A4C1-7F5354F1995E}"/>
                    </a:ext>
                  </a:extLst>
                </p14:cNvPr>
                <p14:cNvContentPartPr/>
                <p14:nvPr/>
              </p14:nvContentPartPr>
              <p14:xfrm>
                <a:off x="6008307" y="4747573"/>
                <a:ext cx="75600" cy="160560"/>
              </p14:xfrm>
            </p:contentPart>
          </mc:Choice>
          <mc:Fallback>
            <p:pic>
              <p:nvPicPr>
                <p:cNvPr id="374" name="잉크 373">
                  <a:extLst>
                    <a:ext uri="{FF2B5EF4-FFF2-40B4-BE49-F238E27FC236}">
                      <a16:creationId xmlns:a16="http://schemas.microsoft.com/office/drawing/2014/main" id="{8C7EBF73-C7ED-42BE-A4C1-7F5354F1995E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5999307" y="4738933"/>
                  <a:ext cx="9324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그룹 380">
            <a:extLst>
              <a:ext uri="{FF2B5EF4-FFF2-40B4-BE49-F238E27FC236}">
                <a16:creationId xmlns:a16="http://schemas.microsoft.com/office/drawing/2014/main" id="{6AF3F1AA-976B-4574-BCBB-9E514EF8E39E}"/>
              </a:ext>
            </a:extLst>
          </p:cNvPr>
          <p:cNvGrpSpPr/>
          <p:nvPr/>
        </p:nvGrpSpPr>
        <p:grpSpPr>
          <a:xfrm>
            <a:off x="6343467" y="4744693"/>
            <a:ext cx="500400" cy="205920"/>
            <a:chOff x="6343467" y="4744693"/>
            <a:chExt cx="500400" cy="2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22A919EE-FC0D-43B3-85C5-54E5D3DED954}"/>
                    </a:ext>
                  </a:extLst>
                </p14:cNvPr>
                <p14:cNvContentPartPr/>
                <p14:nvPr/>
              </p14:nvContentPartPr>
              <p14:xfrm>
                <a:off x="6343467" y="4802653"/>
                <a:ext cx="135720" cy="147960"/>
              </p14:xfrm>
            </p:contentPart>
          </mc:Choice>
          <mc:Fallback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22A919EE-FC0D-43B3-85C5-54E5D3DED954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6334467" y="4794013"/>
                  <a:ext cx="153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A5F5CAC0-EE71-4B08-9055-224C13CEB7A8}"/>
                    </a:ext>
                  </a:extLst>
                </p14:cNvPr>
                <p14:cNvContentPartPr/>
                <p14:nvPr/>
              </p14:nvContentPartPr>
              <p14:xfrm>
                <a:off x="6491787" y="4816693"/>
                <a:ext cx="86040" cy="123840"/>
              </p14:xfrm>
            </p:contentPart>
          </mc:Choice>
          <mc:Fallback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A5F5CAC0-EE71-4B08-9055-224C13CEB7A8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6483147" y="4807693"/>
                  <a:ext cx="103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E0673801-7A63-480F-985C-C680A2E0FF84}"/>
                    </a:ext>
                  </a:extLst>
                </p14:cNvPr>
                <p14:cNvContentPartPr/>
                <p14:nvPr/>
              </p14:nvContentPartPr>
              <p14:xfrm>
                <a:off x="6614187" y="4828573"/>
                <a:ext cx="121680" cy="102960"/>
              </p14:xfrm>
            </p:contentPart>
          </mc:Choice>
          <mc:Fallback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E0673801-7A63-480F-985C-C680A2E0FF84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6605187" y="4819573"/>
                  <a:ext cx="1393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E8FFA8DF-0470-4C77-8734-EF83FC77FB8A}"/>
                    </a:ext>
                  </a:extLst>
                </p14:cNvPr>
                <p14:cNvContentPartPr/>
                <p14:nvPr/>
              </p14:nvContentPartPr>
              <p14:xfrm>
                <a:off x="6763587" y="4744693"/>
                <a:ext cx="36360" cy="183960"/>
              </p14:xfrm>
            </p:contentPart>
          </mc:Choice>
          <mc:Fallback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E8FFA8DF-0470-4C77-8734-EF83FC77FB8A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6754587" y="4736053"/>
                  <a:ext cx="54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56F004E2-D203-41DD-B383-746B04FBD577}"/>
                    </a:ext>
                  </a:extLst>
                </p14:cNvPr>
                <p14:cNvContentPartPr/>
                <p14:nvPr/>
              </p14:nvContentPartPr>
              <p14:xfrm>
                <a:off x="6676467" y="4817053"/>
                <a:ext cx="167400" cy="16920"/>
              </p14:xfrm>
            </p:contentPart>
          </mc:Choice>
          <mc:Fallback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56F004E2-D203-41DD-B383-746B04FBD577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6667467" y="4808053"/>
                  <a:ext cx="18504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4674992C-691D-41BD-B026-C6B23DBDB2D3}"/>
              </a:ext>
            </a:extLst>
          </p:cNvPr>
          <p:cNvGrpSpPr/>
          <p:nvPr/>
        </p:nvGrpSpPr>
        <p:grpSpPr>
          <a:xfrm>
            <a:off x="7047987" y="4796893"/>
            <a:ext cx="276480" cy="141120"/>
            <a:chOff x="7047987" y="4796893"/>
            <a:chExt cx="27648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3A5F4806-B213-4758-9454-9AD04D576020}"/>
                    </a:ext>
                  </a:extLst>
                </p14:cNvPr>
                <p14:cNvContentPartPr/>
                <p14:nvPr/>
              </p14:nvContentPartPr>
              <p14:xfrm>
                <a:off x="7047987" y="4796893"/>
                <a:ext cx="175680" cy="141120"/>
              </p14:xfrm>
            </p:contentPart>
          </mc:Choice>
          <mc:Fallback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3A5F4806-B213-4758-9454-9AD04D576020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7039347" y="4787893"/>
                  <a:ext cx="193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E4704DFD-75A0-4D1F-9C78-C1B0F2E5C601}"/>
                    </a:ext>
                  </a:extLst>
                </p14:cNvPr>
                <p14:cNvContentPartPr/>
                <p14:nvPr/>
              </p14:nvContentPartPr>
              <p14:xfrm>
                <a:off x="7209267" y="4803013"/>
                <a:ext cx="115200" cy="129960"/>
              </p14:xfrm>
            </p:contentPart>
          </mc:Choice>
          <mc:Fallback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E4704DFD-75A0-4D1F-9C78-C1B0F2E5C601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7200627" y="4794013"/>
                  <a:ext cx="13284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그룹 386">
            <a:extLst>
              <a:ext uri="{FF2B5EF4-FFF2-40B4-BE49-F238E27FC236}">
                <a16:creationId xmlns:a16="http://schemas.microsoft.com/office/drawing/2014/main" id="{641A7ABF-CA04-4F57-AD08-0A4E9E7C6C8F}"/>
              </a:ext>
            </a:extLst>
          </p:cNvPr>
          <p:cNvGrpSpPr/>
          <p:nvPr/>
        </p:nvGrpSpPr>
        <p:grpSpPr>
          <a:xfrm>
            <a:off x="7452627" y="4765213"/>
            <a:ext cx="266040" cy="214560"/>
            <a:chOff x="7452627" y="4765213"/>
            <a:chExt cx="26604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09942F58-3ADD-4EBA-BB2F-AF23F2E117F1}"/>
                    </a:ext>
                  </a:extLst>
                </p14:cNvPr>
                <p14:cNvContentPartPr/>
                <p14:nvPr/>
              </p14:nvContentPartPr>
              <p14:xfrm>
                <a:off x="7452627" y="4765213"/>
                <a:ext cx="40680" cy="159840"/>
              </p14:xfrm>
            </p:contentPart>
          </mc:Choice>
          <mc:Fallback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09942F58-3ADD-4EBA-BB2F-AF23F2E117F1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7443987" y="4756573"/>
                  <a:ext cx="58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85" name="잉크 384">
                  <a:extLst>
                    <a:ext uri="{FF2B5EF4-FFF2-40B4-BE49-F238E27FC236}">
                      <a16:creationId xmlns:a16="http://schemas.microsoft.com/office/drawing/2014/main" id="{789C956D-63B1-4A3E-9F57-EC38E19B6D8D}"/>
                    </a:ext>
                  </a:extLst>
                </p14:cNvPr>
                <p14:cNvContentPartPr/>
                <p14:nvPr/>
              </p14:nvContentPartPr>
              <p14:xfrm>
                <a:off x="7559187" y="4787173"/>
                <a:ext cx="68400" cy="192600"/>
              </p14:xfrm>
            </p:contentPart>
          </mc:Choice>
          <mc:Fallback>
            <p:pic>
              <p:nvPicPr>
                <p:cNvPr id="385" name="잉크 384">
                  <a:extLst>
                    <a:ext uri="{FF2B5EF4-FFF2-40B4-BE49-F238E27FC236}">
                      <a16:creationId xmlns:a16="http://schemas.microsoft.com/office/drawing/2014/main" id="{789C956D-63B1-4A3E-9F57-EC38E19B6D8D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7550187" y="4778173"/>
                  <a:ext cx="86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386" name="잉크 385">
                  <a:extLst>
                    <a:ext uri="{FF2B5EF4-FFF2-40B4-BE49-F238E27FC236}">
                      <a16:creationId xmlns:a16="http://schemas.microsoft.com/office/drawing/2014/main" id="{5D964E59-0643-4E30-ABDE-AD28565F6FC3}"/>
                    </a:ext>
                  </a:extLst>
                </p14:cNvPr>
                <p14:cNvContentPartPr/>
                <p14:nvPr/>
              </p14:nvContentPartPr>
              <p14:xfrm>
                <a:off x="7547667" y="4830733"/>
                <a:ext cx="171000" cy="18000"/>
              </p14:xfrm>
            </p:contentPart>
          </mc:Choice>
          <mc:Fallback>
            <p:pic>
              <p:nvPicPr>
                <p:cNvPr id="386" name="잉크 385">
                  <a:extLst>
                    <a:ext uri="{FF2B5EF4-FFF2-40B4-BE49-F238E27FC236}">
                      <a16:creationId xmlns:a16="http://schemas.microsoft.com/office/drawing/2014/main" id="{5D964E59-0643-4E30-ABDE-AD28565F6FC3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7539027" y="4821733"/>
                  <a:ext cx="18864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E9FAAC8A-CD6E-4DBD-981C-1D73D4E19DA7}"/>
              </a:ext>
            </a:extLst>
          </p:cNvPr>
          <p:cNvGrpSpPr/>
          <p:nvPr/>
        </p:nvGrpSpPr>
        <p:grpSpPr>
          <a:xfrm>
            <a:off x="7819827" y="4697173"/>
            <a:ext cx="77400" cy="58320"/>
            <a:chOff x="7819827" y="4697173"/>
            <a:chExt cx="77400" cy="5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E5CF7B55-31FA-46A0-8434-1AEDEB147B63}"/>
                    </a:ext>
                  </a:extLst>
                </p14:cNvPr>
                <p14:cNvContentPartPr/>
                <p14:nvPr/>
              </p14:nvContentPartPr>
              <p14:xfrm>
                <a:off x="7819827" y="4697173"/>
                <a:ext cx="42840" cy="45360"/>
              </p14:xfrm>
            </p:contentPart>
          </mc:Choice>
          <mc:Fallback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E5CF7B55-31FA-46A0-8434-1AEDEB147B63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7811187" y="4688533"/>
                  <a:ext cx="60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44E57820-3841-4C18-9513-A08E799B671A}"/>
                    </a:ext>
                  </a:extLst>
                </p14:cNvPr>
                <p14:cNvContentPartPr/>
                <p14:nvPr/>
              </p14:nvContentPartPr>
              <p14:xfrm>
                <a:off x="7860507" y="4716613"/>
                <a:ext cx="36720" cy="38880"/>
              </p14:xfrm>
            </p:contentPart>
          </mc:Choice>
          <mc:Fallback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44E57820-3841-4C18-9513-A08E799B671A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7851507" y="4707973"/>
                  <a:ext cx="5436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BCCB7B95-CD07-4B30-ABEB-E932055AF2D2}"/>
              </a:ext>
            </a:extLst>
          </p:cNvPr>
          <p:cNvGrpSpPr/>
          <p:nvPr/>
        </p:nvGrpSpPr>
        <p:grpSpPr>
          <a:xfrm>
            <a:off x="7263267" y="4605373"/>
            <a:ext cx="54000" cy="37440"/>
            <a:chOff x="7263267" y="4605373"/>
            <a:chExt cx="54000" cy="3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465D4162-6EEC-4205-8FD4-3C9C61F7E907}"/>
                    </a:ext>
                  </a:extLst>
                </p14:cNvPr>
                <p14:cNvContentPartPr/>
                <p14:nvPr/>
              </p14:nvContentPartPr>
              <p14:xfrm>
                <a:off x="7263267" y="4605373"/>
                <a:ext cx="16560" cy="30240"/>
              </p14:xfrm>
            </p:contentPart>
          </mc:Choice>
          <mc:Fallback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465D4162-6EEC-4205-8FD4-3C9C61F7E907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7254267" y="4596733"/>
                  <a:ext cx="34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ADE87A0C-F761-4592-8ABE-9DB8BF16005F}"/>
                    </a:ext>
                  </a:extLst>
                </p14:cNvPr>
                <p14:cNvContentPartPr/>
                <p14:nvPr/>
              </p14:nvContentPartPr>
              <p14:xfrm>
                <a:off x="7297467" y="4605373"/>
                <a:ext cx="19800" cy="37440"/>
              </p14:xfrm>
            </p:contentPart>
          </mc:Choice>
          <mc:Fallback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ADE87A0C-F761-4592-8ABE-9DB8BF16005F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7288467" y="4596733"/>
                  <a:ext cx="37440" cy="5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871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2805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나무 자르기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코드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673C29-7963-4DB9-9142-852C9C0B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75606"/>
            <a:ext cx="3293461" cy="3275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D02490-8DC6-41B8-B923-9820F28525ED}"/>
              </a:ext>
            </a:extLst>
          </p:cNvPr>
          <p:cNvSpPr txBox="1"/>
          <p:nvPr/>
        </p:nvSpPr>
        <p:spPr>
          <a:xfrm>
            <a:off x="4788024" y="969483"/>
            <a:ext cx="35283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[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변수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]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 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나무의 수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 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가져갈 나무길이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 :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나무정보를 저장할 배열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Cut : 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Right : 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Left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: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Mid :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과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</a:t>
            </a:r>
            <a:r>
              <a:rPr lang="ko-KR" altLang="en-US" dirty="0" err="1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입력받고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개의 나무정보를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입력 받은 후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오름차순으로 정렬해 준다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ko-KR" altLang="en-US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49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5">
                <a:lumMod val="20000"/>
                <a:lumOff val="80000"/>
              </a:schemeClr>
            </a:gs>
            <a:gs pos="80000">
              <a:schemeClr val="bg1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7544" y="555526"/>
            <a:ext cx="3672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2805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– </a:t>
            </a:r>
            <a:r>
              <a:rPr lang="ko-KR" altLang="en-US" sz="12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나무 자르기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544" y="77155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>
                <a:solidFill>
                  <a:schemeClr val="accent5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코드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C143CA-36B4-4C34-A880-66E5E764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02" y="1325404"/>
            <a:ext cx="3445098" cy="3132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46F307-917A-443A-88FA-6D9ED24828C9}"/>
              </a:ext>
            </a:extLst>
          </p:cNvPr>
          <p:cNvSpPr txBox="1"/>
          <p:nvPr/>
        </p:nvSpPr>
        <p:spPr>
          <a:xfrm>
            <a:off x="4716016" y="627534"/>
            <a:ext cx="38164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Left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가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right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보다 작거나 같을 때만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Mid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양쪽 수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(left + right)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더한 후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/2)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 수</a:t>
            </a:r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즉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중간 값을 넣어주고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cut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으로 초기화 해준다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N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반복동안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cut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차례대로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나무길이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중간값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을 더해주고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cut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값을 더해주면서 점점 갱신해준다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  <a:p>
            <a:endParaRPr lang="en-US" altLang="ko-KR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만약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cut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M(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목표 나무길이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보다 크거나 같으면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left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mid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+1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값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,</a:t>
            </a:r>
          </a:p>
          <a:p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아니면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right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에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mid -1 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값을 넣어준 후 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right</a:t>
            </a:r>
            <a:r>
              <a:rPr lang="ko-KR" altLang="en-US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를 출력해 준다</a:t>
            </a:r>
            <a:r>
              <a:rPr lang="en-US" altLang="ko-KR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430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/>
          <p:cNvSpPr/>
          <p:nvPr/>
        </p:nvSpPr>
        <p:spPr>
          <a:xfrm flipH="1" flipV="1">
            <a:off x="6732240" y="0"/>
            <a:ext cx="2411760" cy="5143500"/>
          </a:xfrm>
          <a:prstGeom prst="rtTriangle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39999">
                <a:schemeClr val="accent5">
                  <a:lumMod val="60000"/>
                  <a:lumOff val="40000"/>
                </a:schemeClr>
              </a:gs>
              <a:gs pos="7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79712" y="2178898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24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감 사 합 </a:t>
            </a:r>
            <a:r>
              <a:rPr lang="ko-KR" altLang="en-US" sz="2400" b="1" dirty="0" err="1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니</a:t>
            </a:r>
            <a:r>
              <a:rPr lang="ko-KR" altLang="en-US" sz="2400" b="1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다</a:t>
            </a:r>
            <a:endParaRPr lang="ko-KR" altLang="en-US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</TotalTime>
  <Words>215</Words>
  <Application>Microsoft Office PowerPoint</Application>
  <PresentationFormat>화면 슬라이드 쇼(16:9)</PresentationFormat>
  <Paragraphs>42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12롯데마트드림Bold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우나현</cp:lastModifiedBy>
  <cp:revision>22</cp:revision>
  <dcterms:created xsi:type="dcterms:W3CDTF">2016-06-29T02:36:59Z</dcterms:created>
  <dcterms:modified xsi:type="dcterms:W3CDTF">2022-02-24T11:35:46Z</dcterms:modified>
</cp:coreProperties>
</file>