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88" r:id="rId4"/>
    <p:sldId id="289" r:id="rId5"/>
    <p:sldId id="290" r:id="rId6"/>
    <p:sldId id="292" r:id="rId7"/>
    <p:sldId id="291" r:id="rId8"/>
    <p:sldId id="287" r:id="rId9"/>
  </p:sldIdLst>
  <p:sldSz cx="9144000" cy="5143500" type="screen16x9"/>
  <p:notesSz cx="6858000" cy="9144000"/>
  <p:embeddedFontLst>
    <p:embeddedFont>
      <p:font typeface="12롯데마트드림Bold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303080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202021020 </a:t>
            </a:r>
            <a:r>
              <a:rPr lang="ko-KR" altLang="en-US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우나현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2368" y="196330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solidFill>
                  <a:schemeClr val="bg1"/>
                </a:solidFill>
              </a:rPr>
              <a:t>BAEKJOON - 1181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DFF4D-D8BA-4988-8954-56431F23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8052"/>
            <a:ext cx="7020272" cy="2754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F2B4A-9794-41FA-9E0D-9831E6069D74}"/>
              </a:ext>
            </a:extLst>
          </p:cNvPr>
          <p:cNvSpPr txBox="1"/>
          <p:nvPr/>
        </p:nvSpPr>
        <p:spPr>
          <a:xfrm>
            <a:off x="899592" y="1275606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입력 받아 동적배열 할당으로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string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타입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arr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배열에 단어들을 넣어줍니다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후 사전순으로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sort()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사용하여 정렬해 준 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Size()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이용해 단어 길이순으로 버블 정렬을 해 주고 출력 합니다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52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90720-BD4F-41FB-B6C1-40F6A2BC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3051"/>
            <a:ext cx="3000794" cy="3038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B8336-D887-4F76-AEB1-EB667D08A78E}"/>
              </a:ext>
            </a:extLst>
          </p:cNvPr>
          <p:cNvSpPr txBox="1"/>
          <p:nvPr/>
        </p:nvSpPr>
        <p:spPr>
          <a:xfrm>
            <a:off x="4139952" y="127560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정수형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변수에 단어개수를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문을 돌려서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만큼 동적할당을 받은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arr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단어들을 넣어줍니다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6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44FAD-754B-480D-B6A1-03520BA5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56906"/>
            <a:ext cx="3743847" cy="3000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46973-00E9-48F7-9EB5-4085CBD7FB1A}"/>
              </a:ext>
            </a:extLst>
          </p:cNvPr>
          <p:cNvSpPr txBox="1"/>
          <p:nvPr/>
        </p:nvSpPr>
        <p:spPr>
          <a:xfrm>
            <a:off x="4716016" y="1419622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Sort()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통해 사전 순으로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먼저 정렬을 해 줍니다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후 이중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문으로 단어의 길이가 더 짧은 순으로 정렬해 주고 중복 된 단어도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\0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삭제 해 줍니다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05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945329-D5BA-49E9-BBF0-1507A026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6906"/>
            <a:ext cx="2981741" cy="1524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53D3B-1FA0-4FD0-91B7-FA66CF93F149}"/>
              </a:ext>
            </a:extLst>
          </p:cNvPr>
          <p:cNvSpPr txBox="1"/>
          <p:nvPr/>
        </p:nvSpPr>
        <p:spPr>
          <a:xfrm>
            <a:off x="4283968" y="135690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문을 돌려 삭제 된 배열을 제외하고 출력 합니다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5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1181 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 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6B02E-1E7B-4401-BEB0-097FC86F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6459"/>
            <a:ext cx="1521679" cy="1008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DDF139-8047-43ED-9829-8D598ACD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93251"/>
            <a:ext cx="4906060" cy="91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F87E9-8717-42B7-A262-B554E5213693}"/>
              </a:ext>
            </a:extLst>
          </p:cNvPr>
          <p:cNvSpPr txBox="1"/>
          <p:nvPr/>
        </p:nvSpPr>
        <p:spPr>
          <a:xfrm>
            <a:off x="1259632" y="285978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문제의 시간 제한은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 였는데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저는 시간 복잡도가 제일 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버블 정렬을 사용하여 시간제한을 넘겨 버리는 바람에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시간초과로 문제를 풀지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못했습니당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 사 합 </a:t>
            </a:r>
            <a:r>
              <a:rPr lang="ko-KR" altLang="en-US" sz="2400" b="1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니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168</Words>
  <Application>Microsoft Office PowerPoint</Application>
  <PresentationFormat>화면 슬라이드 쇼(16:9)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12롯데마트드림Bold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우나현</cp:lastModifiedBy>
  <cp:revision>16</cp:revision>
  <dcterms:created xsi:type="dcterms:W3CDTF">2016-06-29T02:36:59Z</dcterms:created>
  <dcterms:modified xsi:type="dcterms:W3CDTF">2021-06-03T10:00:41Z</dcterms:modified>
</cp:coreProperties>
</file>