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78" r:id="rId3"/>
    <p:sldId id="290" r:id="rId4"/>
    <p:sldId id="292" r:id="rId5"/>
    <p:sldId id="291" r:id="rId6"/>
    <p:sldId id="293" r:id="rId7"/>
    <p:sldId id="294" r:id="rId8"/>
    <p:sldId id="295" r:id="rId9"/>
    <p:sldId id="287" r:id="rId10"/>
  </p:sldIdLst>
  <p:sldSz cx="9144000" cy="5143500" type="screen16x9"/>
  <p:notesSz cx="6858000" cy="9144000"/>
  <p:embeddedFontLst>
    <p:embeddedFont>
      <p:font typeface="12롯데마트드림Bold" panose="0202060302010102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3A9"/>
    <a:srgbClr val="2D6CB9"/>
    <a:srgbClr val="3278CC"/>
    <a:srgbClr val="265A9A"/>
    <a:srgbClr val="214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2" y="45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FA92-05F1-46E6-BE36-B212F001B78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322914"/>
            <a:ext cx="51845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4000" b="1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체크판</a:t>
            </a:r>
            <a:r>
              <a:rPr lang="ko-KR" altLang="en-US" sz="40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다시 칠하기</a:t>
            </a:r>
            <a:endParaRPr lang="ko-KR" altLang="en-US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1800" y="3030800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202021020 </a:t>
            </a:r>
            <a:r>
              <a:rPr lang="ko-KR" altLang="en-US" sz="1400" spc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우나현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2368" y="196330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spc="-150" dirty="0">
                <a:solidFill>
                  <a:schemeClr val="bg1"/>
                </a:solidFill>
              </a:rPr>
              <a:t>BAEKJOON - 1018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1018 – </a:t>
            </a:r>
            <a:r>
              <a:rPr lang="ko-KR" altLang="en-US" sz="12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체스판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다시 칠하기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문제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EF3F61-04A3-4D57-9651-127A6F084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4" y="1139741"/>
            <a:ext cx="7020272" cy="3067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1018 – </a:t>
            </a:r>
            <a:r>
              <a:rPr lang="ko-KR" altLang="en-US" sz="12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체스판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다시 칠하기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접근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7A328-9E2F-4A42-8A07-0FF8392792BF}"/>
              </a:ext>
            </a:extLst>
          </p:cNvPr>
          <p:cNvSpPr txBox="1"/>
          <p:nvPr/>
        </p:nvSpPr>
        <p:spPr>
          <a:xfrm>
            <a:off x="971600" y="1275606"/>
            <a:ext cx="7128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 시작하는 보드 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 W B W B W B W B ] 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 시작하는 보드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[ B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 W B W B W ]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전역변수로 선언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Main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문에서 시작할 위치를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와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변수로 함수로 넘겨 준다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함수안에서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8X8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크기만큼 체스판을 비교해준다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</a:p>
          <a:p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W_check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함수는 화이트로 시작하는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체스판이므로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행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열이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 시작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따라서 행이 짝수일 때 전역변수로 미리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만들어둔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배열과 비교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홀수이면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배열과 비교한다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B_check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함수는 반대로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87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1018 – </a:t>
            </a:r>
            <a:r>
              <a:rPr lang="ko-KR" altLang="en-US" sz="12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체스판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다시 칠하기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접근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1D0362-1593-4292-9D1A-E2DA038A55F8}"/>
              </a:ext>
            </a:extLst>
          </p:cNvPr>
          <p:cNvSpPr txBox="1"/>
          <p:nvPr/>
        </p:nvSpPr>
        <p:spPr>
          <a:xfrm>
            <a:off x="755576" y="1347614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마지막으로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main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문에서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지역변수인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cnt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100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 미리 설정해두고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각각 함수와 비교한다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Cnt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에 함수의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return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값을 넣어주고 출력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710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1018 – </a:t>
            </a:r>
            <a:r>
              <a:rPr lang="ko-KR" altLang="en-US" sz="12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체스판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다시 칠하기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코드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F8533E-FA54-44C4-96E9-85F087B1D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75606"/>
            <a:ext cx="5172797" cy="838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383BA0-E5D2-4CD3-8CC6-B2E57C2785E3}"/>
              </a:ext>
            </a:extLst>
          </p:cNvPr>
          <p:cNvSpPr txBox="1"/>
          <p:nvPr/>
        </p:nvSpPr>
        <p:spPr>
          <a:xfrm>
            <a:off x="6098984" y="145960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비교할 배열을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전역변수로 선언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5E153E-D47D-4496-A79F-0CB71CDE0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355726"/>
            <a:ext cx="3715268" cy="1933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88C2A7-E3E1-4784-9F9A-84F9AE1E9433}"/>
              </a:ext>
            </a:extLst>
          </p:cNvPr>
          <p:cNvSpPr txBox="1"/>
          <p:nvPr/>
        </p:nvSpPr>
        <p:spPr>
          <a:xfrm>
            <a:off x="4644008" y="2859782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칠해야 하는 개수를 나타낼 변수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cnt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100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으로 초기화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시켜두고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체스판을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입력받는다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60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1018 – </a:t>
            </a:r>
            <a:r>
              <a:rPr lang="ko-KR" altLang="en-US" sz="12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체스판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다시 칠하기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코드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C02A88-7D98-4080-90FB-C01BD486E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70600"/>
            <a:ext cx="4508912" cy="22510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7A62C1-8388-4D36-8C51-3935B15032B1}"/>
              </a:ext>
            </a:extLst>
          </p:cNvPr>
          <p:cNvSpPr txBox="1"/>
          <p:nvPr/>
        </p:nvSpPr>
        <p:spPr>
          <a:xfrm>
            <a:off x="5436096" y="1140882"/>
            <a:ext cx="28083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W_check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(W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 시작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지역변수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cnt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따로 선언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체스판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이므로 행이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짝수 일 때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 B W B</a:t>
            </a: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홀수 일 때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 W B W 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다르면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Cnt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++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반복문이 끝나면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Cnt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return </a:t>
            </a:r>
          </a:p>
        </p:txBody>
      </p:sp>
    </p:spTree>
    <p:extLst>
      <p:ext uri="{BB962C8B-B14F-4D97-AF65-F5344CB8AC3E}">
        <p14:creationId xmlns:p14="http://schemas.microsoft.com/office/powerpoint/2010/main" val="55554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1018 – </a:t>
            </a:r>
            <a:r>
              <a:rPr lang="ko-KR" altLang="en-US" sz="12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체스판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다시 칠하기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코드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C02A88-7D98-4080-90FB-C01BD486E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70600"/>
            <a:ext cx="4508912" cy="22510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7A62C1-8388-4D36-8C51-3935B15032B1}"/>
              </a:ext>
            </a:extLst>
          </p:cNvPr>
          <p:cNvSpPr txBox="1"/>
          <p:nvPr/>
        </p:nvSpPr>
        <p:spPr>
          <a:xfrm>
            <a:off x="5436096" y="1140882"/>
            <a:ext cx="28083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B_check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(W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 시작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지역변수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cnt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따로 선언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체스판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이므로 행이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짝수 일 때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 W B W</a:t>
            </a: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홀수 일 때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 B W B 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다르면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Cnt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++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반복문이 끝나면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Cnt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return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45C748-657A-449F-9645-6E070518D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31590"/>
            <a:ext cx="4508912" cy="23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1018 – </a:t>
            </a:r>
            <a:r>
              <a:rPr lang="ko-KR" altLang="en-US" sz="12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체스판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다시 칠하기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코드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A62C1-8388-4D36-8C51-3935B15032B1}"/>
              </a:ext>
            </a:extLst>
          </p:cNvPr>
          <p:cNvSpPr txBox="1"/>
          <p:nvPr/>
        </p:nvSpPr>
        <p:spPr>
          <a:xfrm>
            <a:off x="5004048" y="1140882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J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변수는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부터 시작점 이므로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 = 0 ~ N - 8 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 = 0 ~ M – 8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100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으로 초기화 해 둔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Cnt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는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함수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return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된 값보다 무조건 클 것이므로 우선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cnt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넣어주고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 이후로는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cnt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보다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return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된 값이 더 작으면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cnt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저장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-&gt;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반복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반복문이 끝나면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cnt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는 최소값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F70EAF-5EF6-48A3-B8D7-8BBED6FF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31590"/>
            <a:ext cx="390579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178898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4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 사 합 </a:t>
            </a:r>
            <a:r>
              <a:rPr lang="ko-KR" altLang="en-US" sz="2400" b="1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니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4041</TotalTime>
  <Words>321</Words>
  <Application>Microsoft Office PowerPoint</Application>
  <PresentationFormat>화면 슬라이드 쇼(16:9)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12롯데마트드림Bold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우나현</cp:lastModifiedBy>
  <cp:revision>19</cp:revision>
  <dcterms:created xsi:type="dcterms:W3CDTF">2016-06-29T02:36:59Z</dcterms:created>
  <dcterms:modified xsi:type="dcterms:W3CDTF">2021-05-27T10:25:21Z</dcterms:modified>
</cp:coreProperties>
</file>