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0527" y="4466518"/>
            <a:ext cx="4151414" cy="187931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51841" y="8787889"/>
            <a:ext cx="4241541" cy="97521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90820" y="6371401"/>
            <a:ext cx="2722085" cy="6603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935923" y="1924370"/>
            <a:ext cx="3146730" cy="2793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8102" cy="2793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9108" y="770380"/>
            <a:ext cx="1915382" cy="152377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0735" y="6023001"/>
            <a:ext cx="9832522" cy="10234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94351" y="2539343"/>
            <a:ext cx="11205052" cy="997336"/>
            <a:chOff x="1294351" y="2539343"/>
            <a:chExt cx="11205052" cy="9973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4351" y="2539343"/>
              <a:ext cx="11205052" cy="9973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73759" y="3939601"/>
            <a:ext cx="16188321" cy="832600"/>
            <a:chOff x="1273759" y="3939601"/>
            <a:chExt cx="16188321" cy="8326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3759" y="3939601"/>
              <a:ext cx="16188321" cy="832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8939" cy="2793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756" y="992505"/>
            <a:ext cx="2797847" cy="119362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619" y="2719039"/>
            <a:ext cx="9356445" cy="10894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8478" y="4601619"/>
            <a:ext cx="3690919" cy="3160944"/>
            <a:chOff x="948478" y="4601619"/>
            <a:chExt cx="3690919" cy="31609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478" y="4601619"/>
              <a:ext cx="3690919" cy="31609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54311" y="4601619"/>
            <a:ext cx="3361968" cy="3151314"/>
            <a:chOff x="6654311" y="4601619"/>
            <a:chExt cx="3361968" cy="31513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54311" y="4601619"/>
              <a:ext cx="3361968" cy="31513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75353" y="4601619"/>
            <a:ext cx="4777691" cy="3384722"/>
            <a:chOff x="11375353" y="4601619"/>
            <a:chExt cx="4777691" cy="33847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75353" y="4601619"/>
              <a:ext cx="4777691" cy="33847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81034" cy="2793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0859" y="1013098"/>
            <a:ext cx="2636708" cy="119362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857" y="2203543"/>
            <a:ext cx="6381723" cy="6559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89789" y="3076421"/>
            <a:ext cx="5882592" cy="3213809"/>
            <a:chOff x="1689789" y="3076421"/>
            <a:chExt cx="5882592" cy="321380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9789" y="3076421"/>
              <a:ext cx="5882592" cy="32138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5431961"/>
            <a:ext cx="6586829" cy="4310420"/>
            <a:chOff x="9142857" y="5431961"/>
            <a:chExt cx="6586829" cy="43104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5431961"/>
              <a:ext cx="6586829" cy="431042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89413" y="4589404"/>
            <a:ext cx="3779248" cy="6559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81034" cy="2793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0859" y="1013098"/>
            <a:ext cx="2636708" cy="11936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96040" y="4285706"/>
            <a:ext cx="9668006" cy="4715321"/>
            <a:chOff x="1196040" y="4285706"/>
            <a:chExt cx="9668006" cy="47153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6040" y="4285706"/>
              <a:ext cx="9668006" cy="471532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7432" y="2671518"/>
            <a:ext cx="9560450" cy="10823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81034" cy="2793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0859" y="1013098"/>
            <a:ext cx="2636708" cy="119362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7432" y="2671518"/>
            <a:ext cx="8177055" cy="10823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8478" y="4126451"/>
            <a:ext cx="8955561" cy="3669521"/>
            <a:chOff x="948478" y="4126451"/>
            <a:chExt cx="8955561" cy="36695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478" y="4126451"/>
              <a:ext cx="8955561" cy="36695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66518" y="5389961"/>
            <a:ext cx="8119196" cy="3995024"/>
            <a:chOff x="10166518" y="5389961"/>
            <a:chExt cx="8119196" cy="39950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66518" y="5389961"/>
              <a:ext cx="8119196" cy="39950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17322" y="4220528"/>
            <a:ext cx="7135408" cy="10823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2091" y="4073146"/>
            <a:ext cx="6542585" cy="24367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2022-01-06T19:27:40Z</dcterms:created>
  <dcterms:modified xsi:type="dcterms:W3CDTF">2022-01-06T19:27:40Z</dcterms:modified>
</cp:coreProperties>
</file>