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7670438" cy="15307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38188" cy="86824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414386" cy="56653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56386" y="1954890"/>
            <a:ext cx="3136673" cy="22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794" cy="22837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67383" cy="124111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1230" y="7419287"/>
            <a:ext cx="8617570" cy="5929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67841" y="2176346"/>
            <a:ext cx="13550032" cy="4894032"/>
            <a:chOff x="2367841" y="2176346"/>
            <a:chExt cx="13550032" cy="4894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7841" y="2176346"/>
              <a:ext cx="13550032" cy="4894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3492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755" y="992507"/>
            <a:ext cx="4327473" cy="9781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7501" y="7098088"/>
            <a:ext cx="10003215" cy="18419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04525" y="2467053"/>
            <a:ext cx="8574523" cy="4680231"/>
            <a:chOff x="4404525" y="2467053"/>
            <a:chExt cx="8574523" cy="46802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4525" y="2467053"/>
              <a:ext cx="8574523" cy="4680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8380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7"/>
            <a:ext cx="5619568" cy="9841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6304" y="5659432"/>
            <a:ext cx="12679486" cy="40055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98864" y="2303234"/>
            <a:ext cx="7287985" cy="3090766"/>
            <a:chOff x="5498864" y="2303234"/>
            <a:chExt cx="7287985" cy="30907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8864" y="2303234"/>
              <a:ext cx="7287985" cy="30907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855" y="9721429"/>
            <a:ext cx="272514" cy="2283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59" y="1013098"/>
            <a:ext cx="2607464" cy="9722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2134" y="3571547"/>
            <a:ext cx="5110510" cy="987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1866" y="4512590"/>
            <a:ext cx="3866037" cy="2145863"/>
            <a:chOff x="1311866" y="4512590"/>
            <a:chExt cx="3866037" cy="21458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1866" y="4512590"/>
              <a:ext cx="3866037" cy="21458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9133" y="4108606"/>
            <a:ext cx="8623744" cy="5633775"/>
            <a:chOff x="7949133" y="4108606"/>
            <a:chExt cx="8623744" cy="56337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9133" y="4108606"/>
              <a:ext cx="8623744" cy="56337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99937" y="2553885"/>
            <a:ext cx="7611977" cy="14240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29183" cy="19847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2022-02-24T17:47:21Z</dcterms:created>
  <dcterms:modified xsi:type="dcterms:W3CDTF">2022-02-24T17:47:21Z</dcterms:modified>
</cp:coreProperties>
</file>