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5300319" cy="15310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47414" cy="8609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150576" cy="5593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48118" y="1933125"/>
            <a:ext cx="3150169" cy="2584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77608" cy="12453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2918" y="7541887"/>
            <a:ext cx="13402842" cy="10413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82441" y="3026100"/>
            <a:ext cx="13856351" cy="2793047"/>
            <a:chOff x="2382441" y="3026100"/>
            <a:chExt cx="13856351" cy="27930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2441" y="3026100"/>
              <a:ext cx="13856351" cy="2793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7435601" cy="9977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8928" y="6915242"/>
            <a:ext cx="15050175" cy="1930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85673" y="2958464"/>
            <a:ext cx="5957676" cy="2729610"/>
            <a:chOff x="3185673" y="2958464"/>
            <a:chExt cx="5957676" cy="27296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673" y="2958464"/>
              <a:ext cx="5957676" cy="27296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49410" y="2638353"/>
            <a:ext cx="5405466" cy="3453711"/>
            <a:chOff x="10149410" y="2638353"/>
            <a:chExt cx="5405466" cy="34537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49410" y="2638353"/>
              <a:ext cx="5405466" cy="3453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6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2614820" cy="97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9756" y="5519985"/>
            <a:ext cx="7697423" cy="10905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10381" y="5401422"/>
            <a:ext cx="8210180" cy="3517560"/>
            <a:chOff x="1710381" y="5401422"/>
            <a:chExt cx="8210180" cy="3517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0381" y="5401422"/>
              <a:ext cx="8210180" cy="35175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2321" y="2785859"/>
            <a:ext cx="6774042" cy="1676873"/>
            <a:chOff x="1752321" y="2785859"/>
            <a:chExt cx="6774042" cy="1676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321" y="2785859"/>
              <a:ext cx="6774042" cy="1676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2994" y="7378328"/>
            <a:ext cx="3025661" cy="6337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2614820" cy="97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40708" y="4613994"/>
            <a:ext cx="7519661" cy="15906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73675" y="3280591"/>
            <a:ext cx="6523966" cy="4577180"/>
            <a:chOff x="2073675" y="3280591"/>
            <a:chExt cx="6523966" cy="45771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3675" y="3280591"/>
              <a:ext cx="6523966" cy="4577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32148" cy="199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2022-05-19T16:23:27Z</dcterms:created>
  <dcterms:modified xsi:type="dcterms:W3CDTF">2022-05-19T16:23:27Z</dcterms:modified>
</cp:coreProperties>
</file>