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2470" y="4466518"/>
            <a:ext cx="4964220" cy="15307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1841" y="8787889"/>
            <a:ext cx="4238188" cy="8682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0820" y="6371401"/>
            <a:ext cx="2231813" cy="56653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56386" y="1954890"/>
            <a:ext cx="3136673" cy="228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2794" cy="2283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3076" y="560681"/>
            <a:ext cx="1867383" cy="124111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6646" y="6891819"/>
            <a:ext cx="10916734" cy="2309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21272" y="2208858"/>
            <a:ext cx="9684852" cy="1214471"/>
            <a:chOff x="3021272" y="2208858"/>
            <a:chExt cx="9684852" cy="12144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1272" y="2208858"/>
              <a:ext cx="9684852" cy="12144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21272" y="3605113"/>
            <a:ext cx="5698082" cy="3075488"/>
            <a:chOff x="3021272" y="3605113"/>
            <a:chExt cx="5698082" cy="30754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1272" y="3605113"/>
              <a:ext cx="5698082" cy="3075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3492" cy="228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755" y="992507"/>
            <a:ext cx="5460816" cy="9781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44066" y="7710975"/>
            <a:ext cx="9978290" cy="14240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82080" y="1917563"/>
            <a:ext cx="8693359" cy="5433349"/>
            <a:chOff x="4482080" y="1917563"/>
            <a:chExt cx="8693359" cy="54333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2080" y="1917563"/>
              <a:ext cx="8693359" cy="54333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380" cy="228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7"/>
            <a:ext cx="2607465" cy="9722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1642" y="2438623"/>
            <a:ext cx="3445708" cy="141554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30470" y="1011480"/>
            <a:ext cx="7625424" cy="18458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838" y="4374222"/>
            <a:ext cx="5563421" cy="3471675"/>
            <a:chOff x="1120838" y="4374222"/>
            <a:chExt cx="5563421" cy="34716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0838" y="4374222"/>
              <a:ext cx="5563421" cy="34716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52003" y="3015207"/>
            <a:ext cx="8305666" cy="6824076"/>
            <a:chOff x="8552003" y="3015207"/>
            <a:chExt cx="8305666" cy="68240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2003" y="3015207"/>
              <a:ext cx="8305666" cy="68240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2091" y="4073146"/>
            <a:ext cx="6529183" cy="19847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2022-03-24T18:31:43Z</dcterms:created>
  <dcterms:modified xsi:type="dcterms:W3CDTF">2022-03-24T18:31:43Z</dcterms:modified>
</cp:coreProperties>
</file>