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5299678" cy="18793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41541" cy="9752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722085" cy="6603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5923" y="1924370"/>
            <a:ext cx="3146730" cy="2793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102" cy="279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108" y="770380"/>
            <a:ext cx="1915382" cy="15237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6476" y="6282192"/>
            <a:ext cx="7461716" cy="15186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5330" y="3395689"/>
            <a:ext cx="10822280" cy="1404974"/>
            <a:chOff x="1535330" y="3395689"/>
            <a:chExt cx="10822280" cy="14049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5330" y="3395689"/>
              <a:ext cx="10822280" cy="1404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939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2609852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5351" y="2850481"/>
            <a:ext cx="7201987" cy="150868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3085" y="5303356"/>
            <a:ext cx="8143601" cy="15086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95761" y="2899677"/>
            <a:ext cx="7739888" cy="4837430"/>
            <a:chOff x="9895761" y="2899677"/>
            <a:chExt cx="7739888" cy="48374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761" y="2899677"/>
              <a:ext cx="7739888" cy="4837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81034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688" y="2602821"/>
            <a:ext cx="4356888" cy="1209878"/>
            <a:chOff x="1008688" y="2602821"/>
            <a:chExt cx="4356888" cy="12098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688" y="2602821"/>
              <a:ext cx="4356888" cy="120987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9163" y="2006541"/>
            <a:ext cx="4101330" cy="655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807" y="6056187"/>
            <a:ext cx="5760274" cy="2726342"/>
            <a:chOff x="651807" y="6056187"/>
            <a:chExt cx="5760274" cy="2726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807" y="6056187"/>
              <a:ext cx="5760274" cy="27263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420" y="5002765"/>
            <a:ext cx="6196764" cy="10823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3961" y="2903885"/>
            <a:ext cx="4135887" cy="3152302"/>
            <a:chOff x="8253961" y="2903885"/>
            <a:chExt cx="4135887" cy="3152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53961" y="2903885"/>
              <a:ext cx="4135887" cy="31523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78747" y="4507527"/>
            <a:ext cx="3533933" cy="1508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6566" y="2652842"/>
            <a:ext cx="7781213" cy="10823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05619" y="4672518"/>
            <a:ext cx="6887285" cy="4369251"/>
            <a:chOff x="1805619" y="4672518"/>
            <a:chExt cx="6887285" cy="43692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5619" y="4672518"/>
              <a:ext cx="6887285" cy="43692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05619" y="2538969"/>
            <a:ext cx="4627912" cy="1330365"/>
            <a:chOff x="1805619" y="2538969"/>
            <a:chExt cx="4627912" cy="1330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5619" y="2538969"/>
              <a:ext cx="4627912" cy="13303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43381" y="5093661"/>
            <a:ext cx="9824170" cy="2361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36708" cy="11936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3232" y="3992245"/>
            <a:ext cx="5764493" cy="655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1810" y="3274549"/>
            <a:ext cx="6681261" cy="1985630"/>
            <a:chOff x="1481810" y="3274549"/>
            <a:chExt cx="6681261" cy="19856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810" y="3274549"/>
              <a:ext cx="6681261" cy="1985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42585" cy="2436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2022-01-27T17:34:11Z</dcterms:created>
  <dcterms:modified xsi:type="dcterms:W3CDTF">2022-01-27T17:34:11Z</dcterms:modified>
</cp:coreProperties>
</file>