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0527" y="4466518"/>
            <a:ext cx="4778167" cy="1879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1541" cy="9752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722085" cy="6603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5923" y="1924370"/>
            <a:ext cx="3146730" cy="2793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102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108" y="770380"/>
            <a:ext cx="1915382" cy="15237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3868" y="7812992"/>
            <a:ext cx="10864240" cy="10894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1331" y="2709593"/>
            <a:ext cx="4671662" cy="663932"/>
            <a:chOff x="1771331" y="2709593"/>
            <a:chExt cx="4671662" cy="663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331" y="2709593"/>
              <a:ext cx="4671662" cy="663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8421" y="3613535"/>
            <a:ext cx="9024114" cy="3058645"/>
            <a:chOff x="1708421" y="3613535"/>
            <a:chExt cx="9024114" cy="30586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421" y="3613535"/>
              <a:ext cx="9024114" cy="3058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939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6586401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619" y="2719039"/>
            <a:ext cx="9358426" cy="2806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33326" y="2969867"/>
            <a:ext cx="5167206" cy="4345980"/>
            <a:chOff x="11433326" y="2969867"/>
            <a:chExt cx="5167206" cy="4345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3326" y="2969867"/>
              <a:ext cx="5167206" cy="4345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4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3517601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3771" y="2168537"/>
            <a:ext cx="8268559" cy="534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2143" y="2217736"/>
            <a:ext cx="5651239" cy="2072649"/>
            <a:chOff x="1562143" y="2217736"/>
            <a:chExt cx="5651239" cy="20726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143" y="2217736"/>
              <a:ext cx="5651239" cy="20726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0381" y="4806204"/>
            <a:ext cx="5726812" cy="4733300"/>
            <a:chOff x="1710381" y="4806204"/>
            <a:chExt cx="5726812" cy="47333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0381" y="4806204"/>
              <a:ext cx="5726812" cy="4733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1185" y="2308718"/>
            <a:ext cx="2679878" cy="236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02248" y="2336943"/>
            <a:ext cx="5149752" cy="2188863"/>
            <a:chOff x="4902248" y="2336943"/>
            <a:chExt cx="5149752" cy="21888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2248" y="2336943"/>
              <a:ext cx="5149752" cy="2188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7290" y="5527011"/>
            <a:ext cx="5874716" cy="1237655"/>
            <a:chOff x="5977290" y="5527011"/>
            <a:chExt cx="5874716" cy="12376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290" y="5527011"/>
              <a:ext cx="5874716" cy="12376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5174" y="5746316"/>
            <a:ext cx="4793002" cy="2700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7104" y="2671518"/>
            <a:ext cx="5874019" cy="27877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27929" y="2249361"/>
            <a:ext cx="9363399" cy="3149563"/>
            <a:chOff x="7527929" y="2249361"/>
            <a:chExt cx="9363399" cy="3149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7929" y="2249361"/>
              <a:ext cx="9363399" cy="31495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093" y="6112358"/>
            <a:ext cx="8522859" cy="2667744"/>
            <a:chOff x="6469093" y="6112358"/>
            <a:chExt cx="8522859" cy="26677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9093" y="6112358"/>
              <a:ext cx="8522859" cy="26677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56282" y="6442300"/>
            <a:ext cx="3719884" cy="1443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42585" cy="2436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2022-01-20T19:04:51Z</dcterms:created>
  <dcterms:modified xsi:type="dcterms:W3CDTF">2022-01-20T19:04:51Z</dcterms:modified>
</cp:coreProperties>
</file>