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2470" y="4466518"/>
            <a:ext cx="6118605" cy="17513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1841" y="8787889"/>
            <a:ext cx="4247414" cy="8609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0820" y="6371401"/>
            <a:ext cx="2333118" cy="5593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-5400000">
            <a:off x="-948118" y="1933125"/>
            <a:ext cx="3150169" cy="2584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3076" y="560681"/>
            <a:ext cx="1877608" cy="124532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674" y="7863312"/>
            <a:ext cx="5880795" cy="194375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56362" y="1935476"/>
            <a:ext cx="10972990" cy="5097627"/>
            <a:chOff x="3656362" y="1935476"/>
            <a:chExt cx="10972990" cy="509762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6362" y="1935476"/>
              <a:ext cx="10972990" cy="509762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36846" y="7653617"/>
            <a:ext cx="8191842" cy="19437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7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4726" y="950564"/>
            <a:ext cx="2756782" cy="9881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88811" y="3021221"/>
            <a:ext cx="8637057" cy="4243272"/>
            <a:chOff x="4488811" y="3021221"/>
            <a:chExt cx="8637057" cy="424327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8811" y="3021221"/>
              <a:ext cx="8637057" cy="4243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340" y="869538"/>
            <a:ext cx="3343753" cy="988182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8032" y="7347574"/>
            <a:ext cx="13422890" cy="11799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88693" y="8736543"/>
            <a:ext cx="10737090" cy="10905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00036" y="1563957"/>
            <a:ext cx="5051534" cy="1677590"/>
            <a:chOff x="6100036" y="1563957"/>
            <a:chExt cx="5051534" cy="16775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0036" y="1563957"/>
              <a:ext cx="5051534" cy="16775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96434" y="3487743"/>
            <a:ext cx="8658739" cy="3310229"/>
            <a:chOff x="4296434" y="3487743"/>
            <a:chExt cx="8658739" cy="33102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6434" y="3487743"/>
              <a:ext cx="8658739" cy="3310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299179" cy="22856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4673" y="530791"/>
            <a:ext cx="2614820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5470" y="2410432"/>
            <a:ext cx="8393090" cy="27918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893" y="1727191"/>
            <a:ext cx="5527832" cy="3268877"/>
            <a:chOff x="1353893" y="1727191"/>
            <a:chExt cx="5527832" cy="32688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893" y="1727191"/>
              <a:ext cx="5527832" cy="32688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15289" y="5142857"/>
            <a:ext cx="4766436" cy="5116410"/>
            <a:chOff x="2115289" y="5142857"/>
            <a:chExt cx="4766436" cy="51164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5289" y="5142857"/>
              <a:ext cx="4766436" cy="511641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35470" y="5575966"/>
            <a:ext cx="4444061" cy="2832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331" y="9721429"/>
            <a:ext cx="308703" cy="2565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7583" y="866308"/>
            <a:ext cx="2614820" cy="9786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8042" y="3670289"/>
            <a:ext cx="7544547" cy="30993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44195" y="3170801"/>
            <a:ext cx="8386289" cy="3944112"/>
            <a:chOff x="1144195" y="3170801"/>
            <a:chExt cx="8386289" cy="3944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4195" y="3170801"/>
              <a:ext cx="8386289" cy="3944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7E8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82091" y="4073146"/>
            <a:ext cx="6532148" cy="1994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2022-05-26T15:29:26Z</dcterms:created>
  <dcterms:modified xsi:type="dcterms:W3CDTF">2022-05-26T15:29:26Z</dcterms:modified>
</cp:coreProperties>
</file>