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2742853" cy="15405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47414" cy="8609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38392"/>
            <a:ext cx="2251728" cy="7428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48118" y="1933125"/>
            <a:ext cx="3150169" cy="2584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299179" cy="228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076" y="560681"/>
            <a:ext cx="1877608" cy="12453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0449" y="8280297"/>
            <a:ext cx="11866899" cy="15516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67360" y="2240331"/>
            <a:ext cx="11871834" cy="4908922"/>
            <a:chOff x="2567360" y="2240331"/>
            <a:chExt cx="11871834" cy="49089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360" y="2240331"/>
              <a:ext cx="11871834" cy="49089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308703" cy="228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7908943" cy="9977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4080" y="7756318"/>
            <a:ext cx="14629956" cy="11643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04889" y="2166004"/>
            <a:ext cx="8385508" cy="5240942"/>
            <a:chOff x="4404889" y="2166004"/>
            <a:chExt cx="8385508" cy="52409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4889" y="2166004"/>
              <a:ext cx="8385508" cy="52409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308703" cy="2285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1314143" cy="9691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0050" y="7379834"/>
            <a:ext cx="5153804" cy="7379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75065" y="2671426"/>
            <a:ext cx="9735584" cy="4279436"/>
            <a:chOff x="4275065" y="2671426"/>
            <a:chExt cx="9735584" cy="4279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5065" y="2671426"/>
              <a:ext cx="9735584" cy="4279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299179" cy="2285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7"/>
            <a:ext cx="2614820" cy="9786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1053" y="5846645"/>
            <a:ext cx="7586480" cy="11643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23114" y="3212907"/>
            <a:ext cx="6455406" cy="5976686"/>
            <a:chOff x="1823114" y="3212907"/>
            <a:chExt cx="6455406" cy="59766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3114" y="3212907"/>
              <a:ext cx="6455406" cy="5976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32148" cy="1994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2022-05-12T15:46:44Z</dcterms:created>
  <dcterms:modified xsi:type="dcterms:W3CDTF">2022-05-12T15:46:44Z</dcterms:modified>
</cp:coreProperties>
</file>