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470" y="4466518"/>
            <a:ext cx="5419954" cy="15363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841" y="8787889"/>
            <a:ext cx="4238188" cy="8682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820" y="6371401"/>
            <a:ext cx="2414386" cy="56653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56386" y="1954890"/>
            <a:ext cx="3136673" cy="22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2794" cy="2283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3076" y="560681"/>
            <a:ext cx="1867383" cy="124111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92020" y="6591192"/>
            <a:ext cx="10690911" cy="10221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00097" y="2819340"/>
            <a:ext cx="13140303" cy="2008969"/>
            <a:chOff x="2300097" y="2819340"/>
            <a:chExt cx="13140303" cy="20089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0097" y="2819340"/>
              <a:ext cx="13140303" cy="2008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3492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5368907" cy="9871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0724" y="6846451"/>
            <a:ext cx="10233454" cy="9950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30412" y="3010305"/>
            <a:ext cx="11809767" cy="2268458"/>
            <a:chOff x="2430412" y="3010305"/>
            <a:chExt cx="11809767" cy="2268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0412" y="3010305"/>
              <a:ext cx="11809767" cy="2268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3755" y="992507"/>
            <a:ext cx="4154398" cy="11094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0981" y="7517490"/>
            <a:ext cx="10060940" cy="18504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59494" y="2561503"/>
            <a:ext cx="8835482" cy="2329716"/>
            <a:chOff x="3959494" y="2561503"/>
            <a:chExt cx="8835482" cy="232971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9494" y="2561503"/>
              <a:ext cx="8835482" cy="23297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21403" y="5142857"/>
            <a:ext cx="4868978" cy="1747578"/>
            <a:chOff x="6121403" y="5142857"/>
            <a:chExt cx="4868978" cy="17475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1403" y="5142857"/>
              <a:ext cx="4868978" cy="17475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2514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7"/>
            <a:ext cx="4880119" cy="9722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642" y="2438623"/>
            <a:ext cx="6926509" cy="144735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98508" y="1885756"/>
            <a:ext cx="5257115" cy="9878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838" y="3842765"/>
            <a:ext cx="6682086" cy="4462470"/>
            <a:chOff x="1120838" y="3842765"/>
            <a:chExt cx="6682086" cy="44624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0838" y="3842765"/>
              <a:ext cx="6682086" cy="44624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2822489"/>
            <a:ext cx="6858662" cy="7235983"/>
            <a:chOff x="9142857" y="2822489"/>
            <a:chExt cx="6858662" cy="723598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2822489"/>
              <a:ext cx="6858662" cy="72359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91" y="4073146"/>
            <a:ext cx="6529183" cy="19847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2022-03-17T18:04:04Z</dcterms:created>
  <dcterms:modified xsi:type="dcterms:W3CDTF">2022-03-17T18:04:04Z</dcterms:modified>
</cp:coreProperties>
</file>