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2470" y="4466518"/>
            <a:ext cx="8564994" cy="15401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51841" y="8787889"/>
            <a:ext cx="4238188" cy="86824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90820" y="6371401"/>
            <a:ext cx="2414386" cy="56653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956386" y="1954890"/>
            <a:ext cx="3136673" cy="228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2794" cy="2283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3076" y="560681"/>
            <a:ext cx="1867383" cy="124111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4078" y="7409020"/>
            <a:ext cx="9003515" cy="2309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863596" y="2278229"/>
            <a:ext cx="10558522" cy="4641755"/>
            <a:chOff x="3863596" y="2278229"/>
            <a:chExt cx="10558522" cy="46417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3596" y="2278229"/>
              <a:ext cx="10558522" cy="46417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3492" cy="2283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755" y="992507"/>
            <a:ext cx="4425947" cy="9841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44063" y="7223912"/>
            <a:ext cx="10175403" cy="2300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524307" y="2448237"/>
            <a:ext cx="8796304" cy="4657112"/>
            <a:chOff x="4524307" y="2448237"/>
            <a:chExt cx="8796304" cy="4657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07" y="2448237"/>
              <a:ext cx="8796304" cy="46571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380" cy="2283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859" y="1013098"/>
            <a:ext cx="2607464" cy="97220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1185" y="2637458"/>
            <a:ext cx="3443740" cy="56346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48985" y="3141718"/>
            <a:ext cx="6084597" cy="14473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21652" y="3494623"/>
            <a:ext cx="3693929" cy="2080217"/>
            <a:chOff x="1521652" y="3494623"/>
            <a:chExt cx="3693929" cy="208021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1652" y="3494623"/>
              <a:ext cx="3693929" cy="20802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69070" y="4912189"/>
            <a:ext cx="8921684" cy="4353439"/>
            <a:chOff x="8369070" y="4912189"/>
            <a:chExt cx="8921684" cy="435343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69070" y="4912189"/>
              <a:ext cx="8921684" cy="4353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2091" y="4073146"/>
            <a:ext cx="6529183" cy="19847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2022-03-03T18:47:44Z</dcterms:created>
  <dcterms:modified xsi:type="dcterms:W3CDTF">2022-03-03T18:47:44Z</dcterms:modified>
</cp:coreProperties>
</file>