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6149130" cy="15401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516402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9108" y="770380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478" y="6282192"/>
            <a:ext cx="11753333" cy="14510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3390" y="2379891"/>
            <a:ext cx="14227377" cy="2867815"/>
            <a:chOff x="1493390" y="2379891"/>
            <a:chExt cx="14227377" cy="28678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390" y="2379891"/>
              <a:ext cx="14227377" cy="2867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2594335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1661" y="7117413"/>
            <a:ext cx="10035029" cy="22689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00859" y="1955796"/>
            <a:ext cx="8301018" cy="4768123"/>
            <a:chOff x="4500859" y="1955796"/>
            <a:chExt cx="8301018" cy="4768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0859" y="1955796"/>
              <a:ext cx="8301018" cy="4768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07464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953" y="2328514"/>
            <a:ext cx="5764165" cy="5713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3661" y="2328514"/>
            <a:ext cx="2588709" cy="992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688" y="2903885"/>
            <a:ext cx="5912335" cy="1341205"/>
            <a:chOff x="1008688" y="2903885"/>
            <a:chExt cx="5912335" cy="13412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688" y="2903885"/>
              <a:ext cx="5912335" cy="13412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3289" y="6349765"/>
            <a:ext cx="6219124" cy="1930416"/>
            <a:chOff x="1373289" y="6349765"/>
            <a:chExt cx="6219124" cy="19304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3289" y="6349765"/>
              <a:ext cx="6219124" cy="1930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10846" y="3574488"/>
            <a:ext cx="9451069" cy="3420673"/>
            <a:chOff x="8410846" y="3574488"/>
            <a:chExt cx="9451069" cy="34206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0846" y="3574488"/>
              <a:ext cx="9451069" cy="34206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6950" y="5678829"/>
            <a:ext cx="3252858" cy="5657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32042" y="6945966"/>
            <a:ext cx="6783184" cy="561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514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07464" cy="972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381" y="4325033"/>
            <a:ext cx="5694214" cy="2558747"/>
            <a:chOff x="1710381" y="4325033"/>
            <a:chExt cx="5694214" cy="25587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0381" y="4325033"/>
              <a:ext cx="5694214" cy="255874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9351" y="5067347"/>
            <a:ext cx="7186593" cy="98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2022-02-10T17:41:29Z</dcterms:created>
  <dcterms:modified xsi:type="dcterms:W3CDTF">2022-02-10T17:41:29Z</dcterms:modified>
</cp:coreProperties>
</file>