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2334500" cy="15310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7414" cy="860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38392"/>
            <a:ext cx="2251728" cy="7428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48118" y="1933125"/>
            <a:ext cx="3150169" cy="258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77608" cy="12453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0445" y="8280297"/>
            <a:ext cx="7003576" cy="6933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600" y="2385148"/>
            <a:ext cx="7572153" cy="4807833"/>
            <a:chOff x="1629600" y="2385148"/>
            <a:chExt cx="7572153" cy="4807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600" y="2385148"/>
              <a:ext cx="7572153" cy="4807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0783" y="4333894"/>
            <a:ext cx="6508960" cy="541518"/>
            <a:chOff x="9180783" y="4333894"/>
            <a:chExt cx="6508960" cy="5415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0783" y="4333894"/>
              <a:ext cx="6508960" cy="5415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3443097"/>
            <a:ext cx="5946402" cy="666674"/>
            <a:chOff x="9142857" y="3443097"/>
            <a:chExt cx="5946402" cy="6666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443097"/>
              <a:ext cx="5946402" cy="6666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52670" y="3509592"/>
            <a:ext cx="3537893" cy="503647"/>
            <a:chOff x="14852670" y="3509592"/>
            <a:chExt cx="3537893" cy="5036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2670" y="3509592"/>
              <a:ext cx="3537893" cy="503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6366448" cy="11119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1131" y="7714372"/>
            <a:ext cx="11462785" cy="1590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41794" y="2578574"/>
            <a:ext cx="7802126" cy="5089788"/>
            <a:chOff x="5241794" y="2578574"/>
            <a:chExt cx="7802126" cy="50897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1794" y="2578574"/>
              <a:ext cx="7802126" cy="5089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1469058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32593" y="6603954"/>
            <a:ext cx="9441813" cy="15906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615" y="3364212"/>
            <a:ext cx="2333718" cy="1806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0409" y="1365097"/>
            <a:ext cx="7142776" cy="1164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35350" y="3041773"/>
            <a:ext cx="5338390" cy="653216"/>
            <a:chOff x="1235350" y="3041773"/>
            <a:chExt cx="5338390" cy="6532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5350" y="3041773"/>
              <a:ext cx="5338390" cy="653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5350" y="7009443"/>
            <a:ext cx="5107722" cy="1819118"/>
            <a:chOff x="1235350" y="7009443"/>
            <a:chExt cx="5107722" cy="18191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350" y="7009443"/>
              <a:ext cx="5107722" cy="1819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1381" y="2661827"/>
            <a:ext cx="6704803" cy="6598248"/>
            <a:chOff x="10591381" y="2661827"/>
            <a:chExt cx="6704803" cy="65982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1381" y="2661827"/>
              <a:ext cx="6704803" cy="65982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6154" y="2434545"/>
            <a:ext cx="4692357" cy="7379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9365" y="6423185"/>
            <a:ext cx="7713823" cy="737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32148" cy="199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2022-04-28T15:47:19Z</dcterms:created>
  <dcterms:modified xsi:type="dcterms:W3CDTF">2022-04-28T15:47:19Z</dcterms:modified>
</cp:coreProperties>
</file>