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7035229" cy="15363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414386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3007" y="7143459"/>
            <a:ext cx="8314823" cy="10221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02530" y="2152410"/>
            <a:ext cx="10540080" cy="2421775"/>
            <a:chOff x="3302530" y="2152410"/>
            <a:chExt cx="10540080" cy="24217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2530" y="2152410"/>
              <a:ext cx="10540080" cy="24217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0298" y="5017038"/>
            <a:ext cx="10924544" cy="1279823"/>
            <a:chOff x="3110298" y="5017038"/>
            <a:chExt cx="10924544" cy="12798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0298" y="5017038"/>
              <a:ext cx="10924544" cy="1279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7284072" cy="9871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7114" y="6200556"/>
            <a:ext cx="12082245" cy="22767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15960" y="2192620"/>
            <a:ext cx="3300482" cy="3532883"/>
            <a:chOff x="3715960" y="2192620"/>
            <a:chExt cx="3300482" cy="3532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5960" y="2192620"/>
              <a:ext cx="3300482" cy="35328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3434" y="3398970"/>
            <a:ext cx="5735529" cy="1120183"/>
            <a:chOff x="7683434" y="3398970"/>
            <a:chExt cx="5735529" cy="11201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3434" y="3398970"/>
              <a:ext cx="5735529" cy="11201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4319714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9571" y="7167785"/>
            <a:ext cx="11037975" cy="22718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25834" y="2320828"/>
            <a:ext cx="7097684" cy="4436052"/>
            <a:chOff x="4925834" y="2320828"/>
            <a:chExt cx="7097684" cy="4436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834" y="2320828"/>
              <a:ext cx="7097684" cy="4436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514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07465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2456" y="2438623"/>
            <a:ext cx="8388951" cy="10209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49867" y="1053423"/>
            <a:ext cx="6759570" cy="18405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1652" y="3724840"/>
            <a:ext cx="6647494" cy="861722"/>
            <a:chOff x="431652" y="3724840"/>
            <a:chExt cx="6647494" cy="8617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652" y="3724840"/>
              <a:ext cx="6647494" cy="8617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140284"/>
            <a:ext cx="5390930" cy="6360573"/>
            <a:chOff x="9142857" y="3140284"/>
            <a:chExt cx="5390930" cy="63605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140284"/>
              <a:ext cx="5390930" cy="63605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514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854" y="384102"/>
            <a:ext cx="2607465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72219" y="714777"/>
            <a:ext cx="6224970" cy="5256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989" y="247394"/>
            <a:ext cx="5011853" cy="3375124"/>
            <a:chOff x="9424989" y="247394"/>
            <a:chExt cx="5011853" cy="3375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4989" y="247394"/>
              <a:ext cx="5011853" cy="33751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15465" y="3037372"/>
            <a:ext cx="7686700" cy="7001988"/>
            <a:chOff x="9415465" y="3037372"/>
            <a:chExt cx="7686700" cy="7001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5465" y="3037372"/>
              <a:ext cx="7686700" cy="7001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6095" y="7628798"/>
            <a:ext cx="4768150" cy="1881524"/>
            <a:chOff x="1436095" y="7628798"/>
            <a:chExt cx="4768150" cy="1881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6095" y="7628798"/>
              <a:ext cx="4768150" cy="18815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6899" y="7117280"/>
            <a:ext cx="2884870" cy="562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2022-04-07T16:16:17Z</dcterms:created>
  <dcterms:modified xsi:type="dcterms:W3CDTF">2022-04-07T16:16:17Z</dcterms:modified>
</cp:coreProperties>
</file>