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0A93C-8DDF-A15B-3BFB-36077589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D134B-F464-D39C-AC79-4721B11E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31A67-EF07-6B28-82F4-17A0709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711CE-D258-5663-C9EB-BFA6D72F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0285F-2CE9-B584-12F9-F2885363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E938-C52D-CC86-83EA-517243AA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BA8FB-236F-61D3-4DC0-B9B759DA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9A604-1CC4-25FE-0A68-6E1837BC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B0920-210B-3386-0299-2C8DAD8C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5FA3F-89FE-9718-B5C8-A3A62D6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6B181-BF33-EA0E-97E9-719F660B5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60F7B-8B74-4B4C-7F7F-72EF4CE3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C71C0-C0C6-F7D0-6841-75DC3D90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D64C8-3B0E-B12D-AD13-124CF497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E2297-42C6-536B-B2B1-18E0B1E9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6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AC7FB-31A3-EDE1-354D-479C656A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06C19-7170-3A6A-B5FC-AB86743B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D2766-6C58-B26A-36B7-1F703FBD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49F12-EBFF-96BB-A52B-9ECCC56B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67585-79F3-EAA9-E5DA-A2E39A51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EDC80-D464-BE33-3AF8-D3086D9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C9819-3D4B-8DA5-88C4-B72C628F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75C51-63F6-A307-63CB-55ED606E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C4928-77EC-FA8A-6F12-7A8AB2B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FA559-7534-803C-14A6-60D78582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3AA1-A41D-6D5B-586E-F4557F3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4EB40-1F8F-6E68-B440-1F0683A4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C5762-B283-5C5C-A4AD-D503358E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16EC-D2C3-0A27-D26E-3488B60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E8881-EC73-5559-E095-340A8693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37358-346B-B8EC-A98B-F885A88E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748D2-65CF-7899-6F3C-7D55C6C5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D1DA6-8CD7-D538-0486-E1273D48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52AFC-E7B0-4F2D-EF18-414BD4C84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FFE86A-4F5E-E27F-53BF-1F0746DC3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80FCE-C2D8-8C53-B726-AAC4A6733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9EB8E2-B529-A812-9338-5973C77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2BC56A-904A-5CED-A9F3-727498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101DC3-EF74-8953-1348-913F2CC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0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C0590-FBDC-EB34-3C0E-866484DD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74F72-FD60-247B-E107-88EB951F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94447-1983-2BC8-4EA0-C3B96F7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63855-F275-52D5-CA9D-65BCDBBD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C58C3-FAB5-ACE8-D0B5-7C6369B6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C3FD3-5F5C-495C-1C1D-98154849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D4FAE-EBEC-3999-8ABB-DA2AEDFF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1CE5-A18C-D76C-2BBA-A98E0B5E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394D0-8937-7D4D-2496-CE4AD8FF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FFBD53-B295-42B4-4D84-14E403465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EFCB6-05B3-C9FE-7EAE-AEBE079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7E746-0DE4-9A88-03FE-2F5F610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973A7-C099-4546-59F5-FD8E8F1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64533-409C-2D68-084A-7B1FE07E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6E9DDA-81D2-A7B6-D3C3-98EAAAE58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F0A9E-EBC3-5BC3-2C91-00454A7D9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0AD8C-5950-BC1F-47BF-059F7E5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11533-E407-74D0-3DE1-0EAA30DB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CE7DC-C833-BBA7-E5F1-BF82DD01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6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9BC70-D1BC-123B-38B9-AE361BC3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F3C11-A7AB-E511-A95C-DBBCF98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77DAD-CF0F-E4D1-BC4B-7BBBB39B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5C4A-9281-413E-966C-700DB75A708F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5837-3962-6424-273C-E3774DED3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5CB5-DF82-6655-C03D-AA508D7A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233F-DE2B-4BA0-A218-C7BE25A37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9A4D8-755B-3D8B-A6F7-F34571BE9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22968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균형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2F540-1846-7699-39FD-8D936A927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936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1A94B-7A8B-A3C8-4758-A3150F03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EF4F3-C2FD-7D26-0164-B0187492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1" y="3311864"/>
            <a:ext cx="7487203" cy="3005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4CA3A-4BC8-5BB0-C204-AF44B8E5F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1" y="1690688"/>
            <a:ext cx="8093141" cy="1607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58F1C-F5FB-A87E-FF55-7EDF3A67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67" y="5675089"/>
            <a:ext cx="6395746" cy="121091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906769D-2DB8-2D93-4C96-7222BE94372F}"/>
              </a:ext>
            </a:extLst>
          </p:cNvPr>
          <p:cNvSpPr/>
          <p:nvPr/>
        </p:nvSpPr>
        <p:spPr>
          <a:xfrm>
            <a:off x="3103819" y="3261681"/>
            <a:ext cx="2334632" cy="2725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057B91-FED0-2135-2E5E-925AE32969C4}"/>
              </a:ext>
            </a:extLst>
          </p:cNvPr>
          <p:cNvSpPr/>
          <p:nvPr/>
        </p:nvSpPr>
        <p:spPr>
          <a:xfrm>
            <a:off x="396871" y="3378203"/>
            <a:ext cx="2334632" cy="2725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0948BFE9-4222-F61E-FF14-7BC2B43E0595}"/>
              </a:ext>
            </a:extLst>
          </p:cNvPr>
          <p:cNvSpPr/>
          <p:nvPr/>
        </p:nvSpPr>
        <p:spPr>
          <a:xfrm>
            <a:off x="5598528" y="2782196"/>
            <a:ext cx="2628544" cy="349834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D5B07-987C-1438-2B49-804748C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7E8E5-FE9A-C019-0AC4-2F64CB61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44" y="1690688"/>
            <a:ext cx="5563082" cy="2644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B53BD-6301-D714-6C4D-341674CD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38" y="4490848"/>
            <a:ext cx="994496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5B904-1337-3C2E-6084-F38C17D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BB5B49-5C92-B3DB-8C0D-0D541867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47" y="2581275"/>
            <a:ext cx="1695450" cy="169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08548A-B6F8-2737-B7A9-2B56A1A0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27" y="1787299"/>
            <a:ext cx="1858026" cy="283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D1E80B-17F5-D5A5-E0F0-1E75F8BAB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744" y="1060563"/>
            <a:ext cx="3476625" cy="3743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C6685C-350B-0F21-BEFE-0E02AD96447D}"/>
              </a:ext>
            </a:extLst>
          </p:cNvPr>
          <p:cNvSpPr txBox="1"/>
          <p:nvPr/>
        </p:nvSpPr>
        <p:spPr>
          <a:xfrm>
            <a:off x="1023257" y="5041258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1</a:t>
            </a:r>
            <a:endParaRPr lang="ko-KR" alt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C88A9-85A9-E3A6-6363-C2E20CD14BE6}"/>
              </a:ext>
            </a:extLst>
          </p:cNvPr>
          <p:cNvSpPr txBox="1"/>
          <p:nvPr/>
        </p:nvSpPr>
        <p:spPr>
          <a:xfrm>
            <a:off x="3752525" y="4975943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2</a:t>
            </a:r>
            <a:endParaRPr lang="ko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FDC81-0089-2D92-668F-43C5491CAC38}"/>
              </a:ext>
            </a:extLst>
          </p:cNvPr>
          <p:cNvSpPr txBox="1"/>
          <p:nvPr/>
        </p:nvSpPr>
        <p:spPr>
          <a:xfrm>
            <a:off x="7511141" y="5001797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9962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5B904-1337-3C2E-6084-F38C17D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6685C-350B-0F21-BEFE-0E02AD96447D}"/>
              </a:ext>
            </a:extLst>
          </p:cNvPr>
          <p:cNvSpPr txBox="1"/>
          <p:nvPr/>
        </p:nvSpPr>
        <p:spPr>
          <a:xfrm>
            <a:off x="1023257" y="5041258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C88A9-85A9-E3A6-6363-C2E20CD14BE6}"/>
              </a:ext>
            </a:extLst>
          </p:cNvPr>
          <p:cNvSpPr txBox="1"/>
          <p:nvPr/>
        </p:nvSpPr>
        <p:spPr>
          <a:xfrm>
            <a:off x="3752525" y="4975943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7</a:t>
            </a:r>
            <a:endParaRPr lang="ko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FDC81-0089-2D92-668F-43C5491CAC38}"/>
              </a:ext>
            </a:extLst>
          </p:cNvPr>
          <p:cNvSpPr txBox="1"/>
          <p:nvPr/>
        </p:nvSpPr>
        <p:spPr>
          <a:xfrm>
            <a:off x="7511141" y="5001797"/>
            <a:ext cx="236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12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8A1CD-E8E8-A356-8AAF-35A8CAC0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97" y="1599067"/>
            <a:ext cx="2102148" cy="3026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2C401D-E255-1D9E-3761-29D0E20C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5" y="1446667"/>
            <a:ext cx="2459517" cy="3178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EEC873-557D-B67D-2A65-553A52A34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778" y="493486"/>
            <a:ext cx="3696967" cy="43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A2E6-4A0E-24DA-BB93-365FA83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38780-302C-9D73-6672-6BE904A2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2=0+1+1</a:t>
            </a:r>
          </a:p>
          <a:p>
            <a:r>
              <a:rPr lang="en-US" altLang="ko-KR" dirty="0"/>
              <a:t>4=1+2+1</a:t>
            </a:r>
          </a:p>
          <a:p>
            <a:r>
              <a:rPr lang="en-US" altLang="ko-KR" dirty="0"/>
              <a:t>7=2+4+1</a:t>
            </a:r>
          </a:p>
          <a:p>
            <a:r>
              <a:rPr lang="en-US" altLang="ko-KR" dirty="0"/>
              <a:t>12=4+7+1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(n+2) = n + (n+1) + 1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3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F03E4-1161-133C-DF6E-EE3479F213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코드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AB47B02-32BF-9729-43FE-8D7FC93B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8" y="1781456"/>
            <a:ext cx="4353914" cy="43162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C946D8-FE66-E7D0-30D2-6D62C10368E1}"/>
              </a:ext>
            </a:extLst>
          </p:cNvPr>
          <p:cNvCxnSpPr/>
          <p:nvPr/>
        </p:nvCxnSpPr>
        <p:spPr>
          <a:xfrm>
            <a:off x="2501049" y="2822714"/>
            <a:ext cx="238539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572A2F-D04C-B8E8-D003-22175983C801}"/>
              </a:ext>
            </a:extLst>
          </p:cNvPr>
          <p:cNvSpPr txBox="1"/>
          <p:nvPr/>
        </p:nvSpPr>
        <p:spPr>
          <a:xfrm>
            <a:off x="4899991" y="2405270"/>
            <a:ext cx="196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</a:t>
            </a:r>
            <a:r>
              <a:rPr lang="ko-KR" altLang="en-US" dirty="0"/>
              <a:t>를 구현하기 위한 초기 설정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DEF5AC-B413-D014-ABEB-22A76C68A78F}"/>
              </a:ext>
            </a:extLst>
          </p:cNvPr>
          <p:cNvCxnSpPr>
            <a:cxnSpLocks/>
          </p:cNvCxnSpPr>
          <p:nvPr/>
        </p:nvCxnSpPr>
        <p:spPr>
          <a:xfrm>
            <a:off x="2711576" y="3274103"/>
            <a:ext cx="2267928" cy="1333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788F8-1FF6-77B8-4C20-EDFD731C86B5}"/>
              </a:ext>
            </a:extLst>
          </p:cNvPr>
          <p:cNvSpPr txBox="1"/>
          <p:nvPr/>
        </p:nvSpPr>
        <p:spPr>
          <a:xfrm>
            <a:off x="4979504" y="3184959"/>
            <a:ext cx="291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까지는 초기 </a:t>
            </a:r>
            <a:r>
              <a:rPr lang="ko-KR" altLang="en-US" dirty="0" err="1"/>
              <a:t>설정값으로</a:t>
            </a:r>
            <a:r>
              <a:rPr lang="ko-KR" altLang="en-US" dirty="0"/>
              <a:t>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37914-CF6D-4141-6A03-353FF1CD2B1F}"/>
              </a:ext>
            </a:extLst>
          </p:cNvPr>
          <p:cNvSpPr txBox="1"/>
          <p:nvPr/>
        </p:nvSpPr>
        <p:spPr>
          <a:xfrm>
            <a:off x="6169735" y="4033618"/>
            <a:ext cx="39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부터는 </a:t>
            </a:r>
            <a:r>
              <a:rPr lang="en-US" altLang="ko-KR" dirty="0"/>
              <a:t>n+2=n+(n+1)+1</a:t>
            </a:r>
            <a:r>
              <a:rPr lang="ko-KR" altLang="en-US" dirty="0"/>
              <a:t>로 계산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AEA3AB-4EB9-16BA-00C3-F676B3801BDF}"/>
              </a:ext>
            </a:extLst>
          </p:cNvPr>
          <p:cNvCxnSpPr>
            <a:cxnSpLocks/>
          </p:cNvCxnSpPr>
          <p:nvPr/>
        </p:nvCxnSpPr>
        <p:spPr>
          <a:xfrm flipV="1">
            <a:off x="4381314" y="4247050"/>
            <a:ext cx="1585321" cy="328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A6B78B-2559-FB03-55EB-BEE464324AD0}"/>
              </a:ext>
            </a:extLst>
          </p:cNvPr>
          <p:cNvCxnSpPr>
            <a:cxnSpLocks/>
          </p:cNvCxnSpPr>
          <p:nvPr/>
        </p:nvCxnSpPr>
        <p:spPr>
          <a:xfrm>
            <a:off x="3225051" y="4475834"/>
            <a:ext cx="2246281" cy="4204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10DAEE-F7AF-2A64-4BF2-4CE94C6BE197}"/>
              </a:ext>
            </a:extLst>
          </p:cNvPr>
          <p:cNvSpPr txBox="1"/>
          <p:nvPr/>
        </p:nvSpPr>
        <p:spPr>
          <a:xfrm>
            <a:off x="5471332" y="4618461"/>
            <a:ext cx="397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계산된 값</a:t>
            </a:r>
            <a:r>
              <a:rPr lang="en-US" altLang="ko-KR" dirty="0"/>
              <a:t>(</a:t>
            </a:r>
            <a:r>
              <a:rPr lang="ko-KR" altLang="en-US" dirty="0"/>
              <a:t>다음 깊이</a:t>
            </a:r>
            <a:r>
              <a:rPr lang="en-US" altLang="ko-KR" dirty="0"/>
              <a:t>)</a:t>
            </a:r>
            <a:r>
              <a:rPr lang="ko-KR" altLang="en-US" dirty="0"/>
              <a:t>이 정점 개수보다 크면 중단</a:t>
            </a:r>
            <a:r>
              <a:rPr lang="en-US" altLang="ko-KR" dirty="0"/>
              <a:t>, </a:t>
            </a:r>
            <a:r>
              <a:rPr lang="ko-KR" altLang="en-US" dirty="0"/>
              <a:t>아니면 값 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E39F6F-BAB3-7778-2F81-FBC007E61BB3}"/>
              </a:ext>
            </a:extLst>
          </p:cNvPr>
          <p:cNvCxnSpPr>
            <a:cxnSpLocks/>
          </p:cNvCxnSpPr>
          <p:nvPr/>
        </p:nvCxnSpPr>
        <p:spPr>
          <a:xfrm>
            <a:off x="3616005" y="5077614"/>
            <a:ext cx="1855327" cy="6014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CA8EB7-6090-F8D8-7C5E-6A1F90EFE491}"/>
              </a:ext>
            </a:extLst>
          </p:cNvPr>
          <p:cNvSpPr txBox="1"/>
          <p:nvPr/>
        </p:nvSpPr>
        <p:spPr>
          <a:xfrm>
            <a:off x="5686381" y="5477886"/>
            <a:ext cx="39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추가하고 값이 같아도 중단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773239-D797-4D01-9CB6-8A30E27A06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18647" y="5744929"/>
            <a:ext cx="1855327" cy="4917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149E52-784F-F1E4-9883-891ADBF762AF}"/>
              </a:ext>
            </a:extLst>
          </p:cNvPr>
          <p:cNvSpPr txBox="1"/>
          <p:nvPr/>
        </p:nvSpPr>
        <p:spPr>
          <a:xfrm>
            <a:off x="5173974" y="6051963"/>
            <a:ext cx="39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 인덱스 값이 곧 깊이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35C5893-2280-6BB8-F15A-02B3F7C6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41" y="1519125"/>
            <a:ext cx="7305560" cy="5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7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22968 균형</vt:lpstr>
      <vt:lpstr>문제</vt:lpstr>
      <vt:lpstr>입력과 출력</vt:lpstr>
      <vt:lpstr>문제 분석</vt:lpstr>
      <vt:lpstr>문제 분석</vt:lpstr>
      <vt:lpstr>문제 분석</vt:lpstr>
      <vt:lpstr>구현 코드(Python)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22968 균형</dc:title>
  <dc:creator>최 유진</dc:creator>
  <cp:lastModifiedBy>최 유진</cp:lastModifiedBy>
  <cp:revision>1</cp:revision>
  <dcterms:created xsi:type="dcterms:W3CDTF">2023-03-14T02:40:53Z</dcterms:created>
  <dcterms:modified xsi:type="dcterms:W3CDTF">2023-03-14T03:24:36Z</dcterms:modified>
</cp:coreProperties>
</file>