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69190-7D81-8194-177B-803054C39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AD6466-480F-CD77-56FF-3FE0D9C73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919F7F-A499-DD30-7124-142FC426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46F-7704-47DD-A242-6144CDC5B19A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A8066-42E4-9618-C89B-ADFF6737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E3B7C-C86A-6CDD-F1B6-0B97E339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D589-4528-4B36-A948-42434F782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81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A63D6-6234-EE2E-5D1C-75F05AA7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E62313-3465-733E-1888-A6C1106C0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BEE21-8C9D-3A94-847B-C3C01DAE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46F-7704-47DD-A242-6144CDC5B19A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15B07-DD85-AF9A-7106-8799EF75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910F9-04FC-A691-FAC4-5AF0C437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D589-4528-4B36-A948-42434F782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9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51DB74-3388-2F4A-9134-AC9FB3172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E79832-5338-9E78-1CC1-52DDB554F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BED6D-5059-BC2F-D074-5E285A9F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46F-7704-47DD-A242-6144CDC5B19A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01524-ABCD-E925-E0FF-2ECE9FBF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EA1D2-EC25-DCAE-602B-5CDBE21D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D589-4528-4B36-A948-42434F782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6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84911-7465-0B2F-88F3-C7F639E2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23983-CB32-FBFA-5567-71BCE920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E69AF-DA2A-F30B-E8EE-D5C4FF43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46F-7704-47DD-A242-6144CDC5B19A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96652-6102-5C8E-7275-8B034FDB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9274F-62AD-1697-2E57-4BC171C3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D589-4528-4B36-A948-42434F782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80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D0CE4-E05D-7E7C-EFF4-A5DA81F4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DEBF8D-60DC-146A-6F11-5BF298592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27479-2635-1905-1D18-104B1AD5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46F-7704-47DD-A242-6144CDC5B19A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AE084-2A12-273D-D864-1D8C8C4C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5C493-9246-4612-A1FC-9CFFECAE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D589-4528-4B36-A948-42434F782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6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78A39-BB14-10A6-61BA-218F8A4C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6BE0F-F9F6-A8D2-69F1-C21EDA7A6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BF1F22-3416-C854-561D-62C74765F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C4D9CF-23C5-C67D-37CF-CAA4F6A2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46F-7704-47DD-A242-6144CDC5B19A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C0CC59-952B-8660-54D0-706782DB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3BD0F-9085-1EDE-3EA2-226DF3C9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D589-4528-4B36-A948-42434F782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8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E649C-6DEA-2B03-9F77-A5ECCDAD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610032-140D-05FA-19CE-CAAE1936B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5011B1-70FC-8680-2B24-BAD4C3219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34A205-3E0C-2423-3089-8158B00B2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AC9465-27F0-5839-AFEA-4CA39C946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612AE6-EA5E-45EC-3D7D-21F4605B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46F-7704-47DD-A242-6144CDC5B19A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8A4DD6-4E02-A8ED-1132-2D030817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779BC5-7A67-71C9-8CEA-E2067C7B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D589-4528-4B36-A948-42434F782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2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48D51-B2E8-4F10-CC17-BCBFED0F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B8F4A7-8834-0795-CEAA-5BDCA74D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46F-7704-47DD-A242-6144CDC5B19A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C5AA20-0D98-BBCE-15D2-7289FCD3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0416B9-6423-F6F4-273F-4485CA6B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D589-4528-4B36-A948-42434F782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7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833418-D481-05BB-8C14-88434C41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46F-7704-47DD-A242-6144CDC5B19A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C031F4-F7A8-AB6C-42F0-CDC1C210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344CE9-30C3-239B-C547-01F4C99E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D589-4528-4B36-A948-42434F782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58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CAFC5-7680-D6E0-0248-F0DC3397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6DC6D-67C1-1279-FADB-313F6EBF7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493E9-AE4A-4A8A-E441-87A957DE2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742E7F-AF5A-DCF9-1FED-261B564F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46F-7704-47DD-A242-6144CDC5B19A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E8ABCB-8869-30DF-6B97-C617E463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554669-DC11-80B4-6AD8-7AAA8943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D589-4528-4B36-A948-42434F782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28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D9EFE-CFFD-2CF6-5542-616E6CBA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B42F76-C67A-CEFC-88A5-F7A559385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2E1DA1-DC1E-17D7-CE3D-BC1AD8800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D17C8B-EB95-68DE-4F7D-00C51F72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46F-7704-47DD-A242-6144CDC5B19A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D1AB13-7984-A763-5392-AF51CDEC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9F001A-A323-5781-D8FC-7CA3B188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D589-4528-4B36-A948-42434F782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8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F49739-03B5-76E1-A806-E185A63B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0688F-B406-F31B-DF67-04A113A6A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511FE-33B1-1628-F54F-E01378E88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A446F-7704-47DD-A242-6144CDC5B19A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F0C65-CFDD-52D6-1AA3-BA3C4087F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D950-ABDB-1B7D-6FA5-F5972E152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FD589-4528-4B36-A948-42434F782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1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78DC1-73CB-517E-EF7C-3CA435796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24509</a:t>
            </a:r>
            <a:r>
              <a:rPr lang="en-US" altLang="ko-KR" dirty="0"/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상품의 주인은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32700B-9C17-E5F4-BABE-5B3907A8E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소프트웨어 </a:t>
            </a:r>
            <a:r>
              <a:rPr lang="en-US" altLang="ko-KR" dirty="0"/>
              <a:t>20 </a:t>
            </a:r>
            <a:r>
              <a:rPr lang="ko-KR" altLang="en-US" dirty="0"/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40194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AC0D39-A823-2E63-8F87-323BFC1F4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264183" cy="2293819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3D2FF647-0CA0-2B49-3EE7-AE794795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142041-C226-53E2-732E-20A5F616F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451" y="3984507"/>
            <a:ext cx="6218459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4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B6177-6986-8F8A-7ECA-5B71BC45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초기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9EC2A-FACC-BA2F-3DF7-9F98B066F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altLang="ko-KR" dirty="0"/>
              <a:t>[[</a:t>
            </a:r>
            <a:r>
              <a:rPr lang="ko-KR" altLang="en-US" dirty="0"/>
              <a:t>국어</a:t>
            </a:r>
            <a:r>
              <a:rPr lang="en-US" altLang="ko-KR" dirty="0"/>
              <a:t>] [</a:t>
            </a:r>
            <a:r>
              <a:rPr lang="ko-KR" altLang="en-US" dirty="0"/>
              <a:t>영어</a:t>
            </a:r>
            <a:r>
              <a:rPr lang="en-US" altLang="ko-KR" dirty="0"/>
              <a:t>] [</a:t>
            </a:r>
            <a:r>
              <a:rPr lang="ko-KR" altLang="en-US" dirty="0"/>
              <a:t>수학</a:t>
            </a:r>
            <a:r>
              <a:rPr lang="en-US" altLang="ko-KR" dirty="0"/>
              <a:t>] [</a:t>
            </a:r>
            <a:r>
              <a:rPr lang="ko-KR" altLang="en-US" dirty="0"/>
              <a:t>과학</a:t>
            </a:r>
            <a:r>
              <a:rPr lang="en-US" altLang="ko-KR" dirty="0"/>
              <a:t>]] </a:t>
            </a:r>
            <a:r>
              <a:rPr lang="ko-KR" altLang="en-US" dirty="0"/>
              <a:t>각 과목별 리스트 구성</a:t>
            </a:r>
            <a:endParaRPr lang="en-US" altLang="ko-KR" dirty="0"/>
          </a:p>
          <a:p>
            <a:r>
              <a:rPr lang="en-US" altLang="ko-KR" dirty="0"/>
              <a:t>Award </a:t>
            </a:r>
            <a:r>
              <a:rPr lang="ko-KR" altLang="en-US" dirty="0"/>
              <a:t>즉 상품 받은 사람들의 리스트를 만들어 중복 체크 후 없으면 추가하는 방식</a:t>
            </a:r>
            <a:r>
              <a:rPr lang="en-US" altLang="ko-KR" dirty="0"/>
              <a:t>(while</a:t>
            </a:r>
            <a:r>
              <a:rPr lang="ko-KR" altLang="en-US" dirty="0"/>
              <a:t>로 진행</a:t>
            </a:r>
            <a:r>
              <a:rPr lang="en-US" altLang="ko-KR" dirty="0"/>
              <a:t>)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06AC369F-D3DE-82E1-04DF-DD3DAFD66BBE}"/>
              </a:ext>
            </a:extLst>
          </p:cNvPr>
          <p:cNvSpPr/>
          <p:nvPr/>
        </p:nvSpPr>
        <p:spPr>
          <a:xfrm>
            <a:off x="6096000" y="3307976"/>
            <a:ext cx="1272988" cy="20977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120AD-AA47-3964-504A-504BB271B4A0}"/>
              </a:ext>
            </a:extLst>
          </p:cNvPr>
          <p:cNvSpPr txBox="1"/>
          <p:nvPr/>
        </p:nvSpPr>
        <p:spPr>
          <a:xfrm>
            <a:off x="1949824" y="579835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시간 초과가 발생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딕셔너리도</a:t>
            </a:r>
            <a:r>
              <a:rPr lang="ko-KR" altLang="en-US" sz="3000" dirty="0"/>
              <a:t> 마찬가지</a:t>
            </a:r>
          </a:p>
        </p:txBody>
      </p:sp>
    </p:spTree>
    <p:extLst>
      <p:ext uri="{BB962C8B-B14F-4D97-AF65-F5344CB8AC3E}">
        <p14:creationId xmlns:p14="http://schemas.microsoft.com/office/powerpoint/2010/main" val="205793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B05EE-04A9-1833-EB10-C6D01EF2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최종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C2AF0-EF65-7A5D-7842-70F30024D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리스트를 </a:t>
            </a:r>
            <a:r>
              <a:rPr lang="ko-KR" altLang="en-US" dirty="0" err="1"/>
              <a:t>만들때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점수</a:t>
            </a:r>
            <a:r>
              <a:rPr lang="en-US" altLang="ko-KR" dirty="0"/>
              <a:t>,</a:t>
            </a:r>
            <a:r>
              <a:rPr lang="ko-KR" altLang="en-US" dirty="0"/>
              <a:t>위치</a:t>
            </a:r>
            <a:r>
              <a:rPr lang="en-US" altLang="ko-KR" dirty="0"/>
              <a:t>] </a:t>
            </a:r>
            <a:r>
              <a:rPr lang="ko-KR" altLang="en-US" dirty="0"/>
              <a:t>형태로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r>
              <a:rPr lang="ko-KR" altLang="en-US" dirty="0"/>
              <a:t>각 과목별 정렬 후 동점일 경우에는 빠른 순번이 뒤쪽으로 가도록 함</a:t>
            </a:r>
            <a:endParaRPr lang="en-US" altLang="ko-KR" dirty="0"/>
          </a:p>
          <a:p>
            <a:r>
              <a:rPr lang="en-US" altLang="ko-KR" dirty="0"/>
              <a:t>Award</a:t>
            </a:r>
            <a:r>
              <a:rPr lang="ko-KR" altLang="en-US" dirty="0"/>
              <a:t>에 수상자 확인하고 이미 있으면 </a:t>
            </a:r>
            <a:r>
              <a:rPr lang="en-US" altLang="ko-KR" dirty="0"/>
              <a:t>pop </a:t>
            </a:r>
            <a:r>
              <a:rPr lang="ko-KR" altLang="en-US" dirty="0"/>
              <a:t>해주고 결과가 나올 때까지 반복</a:t>
            </a:r>
          </a:p>
        </p:txBody>
      </p:sp>
    </p:spTree>
    <p:extLst>
      <p:ext uri="{BB962C8B-B14F-4D97-AF65-F5344CB8AC3E}">
        <p14:creationId xmlns:p14="http://schemas.microsoft.com/office/powerpoint/2010/main" val="313042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22F55-88CE-7CB4-F886-214237B8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최종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FF9360-58BE-1B98-6017-687914F55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8296"/>
            <a:ext cx="4343776" cy="53497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7EADC6-B92A-E086-1119-835458197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887" y="799071"/>
            <a:ext cx="4663844" cy="891617"/>
          </a:xfrm>
          <a:prstGeom prst="rect">
            <a:avLst/>
          </a:prstGeom>
        </p:spPr>
      </p:pic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BDA45CBA-2FA6-E274-E21B-175435C8B5AB}"/>
              </a:ext>
            </a:extLst>
          </p:cNvPr>
          <p:cNvSpPr/>
          <p:nvPr/>
        </p:nvSpPr>
        <p:spPr>
          <a:xfrm>
            <a:off x="4973216" y="2202024"/>
            <a:ext cx="569168" cy="13255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05C4A90A-293B-9CF1-826F-0403A72AE5B8}"/>
              </a:ext>
            </a:extLst>
          </p:cNvPr>
          <p:cNvSpPr/>
          <p:nvPr/>
        </p:nvSpPr>
        <p:spPr>
          <a:xfrm>
            <a:off x="4897392" y="4745393"/>
            <a:ext cx="569168" cy="155277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58AD97C-6205-9522-045F-79EC18870786}"/>
              </a:ext>
            </a:extLst>
          </p:cNvPr>
          <p:cNvCxnSpPr/>
          <p:nvPr/>
        </p:nvCxnSpPr>
        <p:spPr>
          <a:xfrm>
            <a:off x="4973216" y="4273420"/>
            <a:ext cx="1782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6B2947-70BF-3096-275F-47CE3D47F0E7}"/>
              </a:ext>
            </a:extLst>
          </p:cNvPr>
          <p:cNvSpPr txBox="1"/>
          <p:nvPr/>
        </p:nvSpPr>
        <p:spPr>
          <a:xfrm>
            <a:off x="5642046" y="2720027"/>
            <a:ext cx="385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과목 별 입력 시 </a:t>
            </a:r>
            <a:r>
              <a:rPr lang="en-US" altLang="ko-KR" dirty="0"/>
              <a:t>[</a:t>
            </a:r>
            <a:r>
              <a:rPr lang="ko-KR" altLang="en-US" dirty="0"/>
              <a:t>점수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8DC09D-F170-45DF-8F15-B20414FD4D86}"/>
              </a:ext>
            </a:extLst>
          </p:cNvPr>
          <p:cNvSpPr txBox="1"/>
          <p:nvPr/>
        </p:nvSpPr>
        <p:spPr>
          <a:xfrm>
            <a:off x="6885992" y="4002833"/>
            <a:ext cx="285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뽑을 값을 위해 정렬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0A904-A6A5-4185-2A36-0B7939887A70}"/>
              </a:ext>
            </a:extLst>
          </p:cNvPr>
          <p:cNvSpPr txBox="1"/>
          <p:nvPr/>
        </p:nvSpPr>
        <p:spPr>
          <a:xfrm>
            <a:off x="5704114" y="5198612"/>
            <a:ext cx="403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 수상자라면 </a:t>
            </a:r>
            <a:r>
              <a:rPr lang="en-US" altLang="ko-KR" dirty="0"/>
              <a:t>pop</a:t>
            </a:r>
            <a:r>
              <a:rPr lang="ko-KR" altLang="en-US" dirty="0"/>
              <a:t>하고 다시 반복</a:t>
            </a:r>
            <a:r>
              <a:rPr lang="en-US" altLang="ko-KR" dirty="0"/>
              <a:t>, </a:t>
            </a:r>
            <a:r>
              <a:rPr lang="ko-KR" altLang="en-US" dirty="0"/>
              <a:t>아니라면 수상자로 추가한 뒤 탈출</a:t>
            </a:r>
          </a:p>
        </p:txBody>
      </p:sp>
    </p:spTree>
    <p:extLst>
      <p:ext uri="{BB962C8B-B14F-4D97-AF65-F5344CB8AC3E}">
        <p14:creationId xmlns:p14="http://schemas.microsoft.com/office/powerpoint/2010/main" val="80491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110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HY견고딕</vt:lpstr>
      <vt:lpstr>맑은 고딕</vt:lpstr>
      <vt:lpstr>Arial</vt:lpstr>
      <vt:lpstr>Office 테마</vt:lpstr>
      <vt:lpstr>24509 상품의 주인은?</vt:lpstr>
      <vt:lpstr>PowerPoint 프레젠테이션</vt:lpstr>
      <vt:lpstr>초기 설계</vt:lpstr>
      <vt:lpstr>최종 설계</vt:lpstr>
      <vt:lpstr>최종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24509 상품의 주인은?</dc:title>
  <dc:creator>최 유진</dc:creator>
  <cp:lastModifiedBy>최 유진</cp:lastModifiedBy>
  <cp:revision>1</cp:revision>
  <dcterms:created xsi:type="dcterms:W3CDTF">2023-03-07T06:43:45Z</dcterms:created>
  <dcterms:modified xsi:type="dcterms:W3CDTF">2023-03-07T07:01:42Z</dcterms:modified>
</cp:coreProperties>
</file>