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8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2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65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8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6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9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60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8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01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1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1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38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1" kern="1200" spc="1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4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b="0" i="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57FAEC-E603-CD99-9A65-D98DC9534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ko-KR" altLang="en-US" sz="6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그리디</a:t>
            </a:r>
            <a:r>
              <a:rPr lang="ko-KR" altLang="en-US" sz="6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알고리즘</a:t>
            </a:r>
            <a:br>
              <a:rPr lang="en-US" altLang="ko-KR" sz="62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br>
              <a:rPr lang="en-US" altLang="ko-KR" sz="62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5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1931 </a:t>
            </a:r>
            <a:r>
              <a:rPr lang="ko-KR" altLang="en-US" sz="5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회의실 배정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A45E4E-8057-1C58-1101-CA7BCE9F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소프트웨어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최유진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C4B01-4EE5-A7C6-7A89-C144258B30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60" r="18150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10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A264F-C4BF-9BD2-2BB9-1A4B25B0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 정리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24C193F-7CE9-4A87-4ECA-21449C4F9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804916"/>
              </p:ext>
            </p:extLst>
          </p:nvPr>
        </p:nvGraphicFramePr>
        <p:xfrm>
          <a:off x="870466" y="2400185"/>
          <a:ext cx="3961028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514">
                  <a:extLst>
                    <a:ext uri="{9D8B030D-6E8A-4147-A177-3AD203B41FA5}">
                      <a16:colId xmlns:a16="http://schemas.microsoft.com/office/drawing/2014/main" val="3689139584"/>
                    </a:ext>
                  </a:extLst>
                </a:gridCol>
                <a:gridCol w="1980514">
                  <a:extLst>
                    <a:ext uri="{9D8B030D-6E8A-4147-A177-3AD203B41FA5}">
                      <a16:colId xmlns:a16="http://schemas.microsoft.com/office/drawing/2014/main" val="243952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시작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끝나는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97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58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04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205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15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06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115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4904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2D6C504-90E4-74DD-56FF-4EBEF3FB78D5}"/>
              </a:ext>
            </a:extLst>
          </p:cNvPr>
          <p:cNvSpPr txBox="1"/>
          <p:nvPr/>
        </p:nvSpPr>
        <p:spPr>
          <a:xfrm>
            <a:off x="2616202" y="5366905"/>
            <a:ext cx="469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B406F44-19A2-8E03-62A6-6F634CBE0A46}"/>
              </a:ext>
            </a:extLst>
          </p:cNvPr>
          <p:cNvSpPr/>
          <p:nvPr/>
        </p:nvSpPr>
        <p:spPr>
          <a:xfrm>
            <a:off x="5189838" y="3249827"/>
            <a:ext cx="2520778" cy="8649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F6DAE-2FB7-8565-E8B0-0EBC939D57B6}"/>
              </a:ext>
            </a:extLst>
          </p:cNvPr>
          <p:cNvSpPr txBox="1"/>
          <p:nvPr/>
        </p:nvSpPr>
        <p:spPr>
          <a:xfrm>
            <a:off x="8365524" y="3366617"/>
            <a:ext cx="32745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/>
              <a:t>회의실 배정</a:t>
            </a:r>
          </a:p>
        </p:txBody>
      </p:sp>
    </p:spTree>
    <p:extLst>
      <p:ext uri="{BB962C8B-B14F-4D97-AF65-F5344CB8AC3E}">
        <p14:creationId xmlns:p14="http://schemas.microsoft.com/office/powerpoint/2010/main" val="13680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A264F-C4BF-9BD2-2BB9-1A4B25B0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 정리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24C193F-7CE9-4A87-4ECA-21449C4F9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248509"/>
              </p:ext>
            </p:extLst>
          </p:nvPr>
        </p:nvGraphicFramePr>
        <p:xfrm>
          <a:off x="7966674" y="2768009"/>
          <a:ext cx="3961028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514">
                  <a:extLst>
                    <a:ext uri="{9D8B030D-6E8A-4147-A177-3AD203B41FA5}">
                      <a16:colId xmlns:a16="http://schemas.microsoft.com/office/drawing/2014/main" val="3689139584"/>
                    </a:ext>
                  </a:extLst>
                </a:gridCol>
                <a:gridCol w="1980514">
                  <a:extLst>
                    <a:ext uri="{9D8B030D-6E8A-4147-A177-3AD203B41FA5}">
                      <a16:colId xmlns:a16="http://schemas.microsoft.com/office/drawing/2014/main" val="243952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시작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끝나는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97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58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04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205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159110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B406F44-19A2-8E03-62A6-6F634CBE0A46}"/>
              </a:ext>
            </a:extLst>
          </p:cNvPr>
          <p:cNvSpPr/>
          <p:nvPr/>
        </p:nvSpPr>
        <p:spPr>
          <a:xfrm>
            <a:off x="5189838" y="3249827"/>
            <a:ext cx="2520778" cy="8649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F6DAE-2FB7-8565-E8B0-0EBC939D57B6}"/>
              </a:ext>
            </a:extLst>
          </p:cNvPr>
          <p:cNvSpPr txBox="1"/>
          <p:nvPr/>
        </p:nvSpPr>
        <p:spPr>
          <a:xfrm>
            <a:off x="759943" y="3144881"/>
            <a:ext cx="41738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/>
              <a:t>한 공간을 </a:t>
            </a:r>
            <a:endParaRPr lang="en-US" altLang="ko-KR" sz="3000" b="1" dirty="0"/>
          </a:p>
          <a:p>
            <a:pPr algn="ctr"/>
            <a:r>
              <a:rPr lang="ko-KR" altLang="en-US" sz="3000" b="1" dirty="0"/>
              <a:t>최대로 활용할 수 있는 개수 </a:t>
            </a:r>
          </a:p>
        </p:txBody>
      </p:sp>
    </p:spTree>
    <p:extLst>
      <p:ext uri="{BB962C8B-B14F-4D97-AF65-F5344CB8AC3E}">
        <p14:creationId xmlns:p14="http://schemas.microsoft.com/office/powerpoint/2010/main" val="431539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F6920-FC4C-7788-CCBC-41CDBA9B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입력과 출력 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CC00AC-BE00-05AD-68DF-1E2EA76B6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ko-KR" altLang="en-US" sz="2500" dirty="0"/>
              <a:t>입력</a:t>
            </a:r>
            <a:endParaRPr lang="en-US" altLang="ko-KR" sz="2500" dirty="0"/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첫째 줄에 회의의 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N(1 ≤ N ≤ 100,000)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이 주어진다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둘째 줄부터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N+1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줄까지 각 회의의 정보가 주어지는데 이것은 공백을 사이에 두고 회의의 시작시간과 끝나는 시간이 주어진다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시작 시간과 끝나는 시간은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2</a:t>
            </a:r>
            <a:r>
              <a:rPr lang="en-US" altLang="ko-KR" b="0" i="0" baseline="3000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31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-1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보다 작거나 같은 자연수 또는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0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이다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ko-KR" altLang="en-US" sz="2500" dirty="0">
                <a:solidFill>
                  <a:srgbClr val="555555"/>
                </a:solidFill>
                <a:latin typeface="Open Sans" panose="020B0604020202020204" pitchFamily="34" charset="0"/>
              </a:rPr>
              <a:t>출력</a:t>
            </a:r>
            <a:endParaRPr lang="en-US" altLang="ko-KR" sz="2500" dirty="0">
              <a:solidFill>
                <a:srgbClr val="555555"/>
              </a:solidFill>
              <a:latin typeface="Open Sans" panose="020B0604020202020204" pitchFamily="34" charset="0"/>
            </a:endParaRP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첫째 줄에 최대 사용할 수 있는 회의의 최대 개수를 출력한다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34CA0A-05AF-EF01-CB50-72D801019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892" y="2108201"/>
            <a:ext cx="8253175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2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3A4F8-C91C-E9E1-0C34-A29AF0B47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작성한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7B97C1-367F-6979-DEB3-27C29CEBD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030774" cy="3760891"/>
          </a:xfrm>
        </p:spPr>
        <p:txBody>
          <a:bodyPr/>
          <a:lstStyle/>
          <a:p>
            <a:r>
              <a:rPr lang="en-US" altLang="ko-KR" dirty="0"/>
              <a:t>N=int(input())</a:t>
            </a:r>
          </a:p>
          <a:p>
            <a:r>
              <a:rPr lang="en-US" altLang="ko-KR" dirty="0"/>
              <a:t>room=[]</a:t>
            </a:r>
          </a:p>
          <a:p>
            <a:r>
              <a:rPr lang="en-US" altLang="ko-KR" dirty="0" err="1"/>
              <a:t>cnt</a:t>
            </a:r>
            <a:r>
              <a:rPr lang="en-US" altLang="ko-KR" dirty="0"/>
              <a:t>=1</a:t>
            </a:r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range(N):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s,e</a:t>
            </a:r>
            <a:r>
              <a:rPr lang="en-US" altLang="ko-KR" dirty="0"/>
              <a:t>=map(</a:t>
            </a:r>
            <a:r>
              <a:rPr lang="en-US" altLang="ko-KR" dirty="0" err="1"/>
              <a:t>int,input</a:t>
            </a:r>
            <a:r>
              <a:rPr lang="en-US" altLang="ko-KR" dirty="0"/>
              <a:t>().split())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room.append</a:t>
            </a:r>
            <a:r>
              <a:rPr lang="en-US" altLang="ko-KR" dirty="0"/>
              <a:t>([</a:t>
            </a:r>
            <a:r>
              <a:rPr lang="en-US" altLang="ko-KR" dirty="0" err="1"/>
              <a:t>s,e</a:t>
            </a:r>
            <a:r>
              <a:rPr lang="en-US" altLang="ko-KR" dirty="0"/>
              <a:t>])</a:t>
            </a:r>
          </a:p>
          <a:p>
            <a:r>
              <a:rPr lang="en-US" altLang="ko-KR" dirty="0" err="1"/>
              <a:t>room.sort</a:t>
            </a:r>
            <a:r>
              <a:rPr lang="en-US" altLang="ko-KR" dirty="0"/>
              <a:t>()</a:t>
            </a:r>
          </a:p>
          <a:p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3769AC2-92EF-CA56-96F7-446C9C70688D}"/>
              </a:ext>
            </a:extLst>
          </p:cNvPr>
          <p:cNvSpPr txBox="1">
            <a:spLocks/>
          </p:cNvSpPr>
          <p:nvPr/>
        </p:nvSpPr>
        <p:spPr>
          <a:xfrm>
            <a:off x="6096000" y="2023963"/>
            <a:ext cx="4030774" cy="3760891"/>
          </a:xfrm>
          <a:prstGeom prst="rect">
            <a:avLst/>
          </a:prstGeom>
        </p:spPr>
        <p:txBody>
          <a:bodyPr lIns="109728" tIns="109728" rIns="109728" bIns="91440"/>
          <a:lstStyle>
            <a:lvl1pPr marL="91440" indent="-9144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b="0" i="0" kern="1200" spc="2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 spc="2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 spc="2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 spc="2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 spc="2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room.sort</a:t>
            </a:r>
            <a:r>
              <a:rPr lang="en-US" altLang="ko-KR" sz="2000" dirty="0"/>
              <a:t>(key=lambda x: x[1])</a:t>
            </a:r>
          </a:p>
          <a:p>
            <a:r>
              <a:rPr lang="en-US" altLang="ko-KR" sz="2000" dirty="0"/>
              <a:t>time=room[0][1]</a:t>
            </a:r>
          </a:p>
          <a:p>
            <a:r>
              <a:rPr lang="en-US" altLang="ko-KR" sz="2000" dirty="0"/>
              <a:t>print(room)</a:t>
            </a:r>
          </a:p>
          <a:p>
            <a:r>
              <a:rPr lang="en-US" altLang="ko-KR" sz="2000" dirty="0"/>
              <a:t>for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in room[1:]:</a:t>
            </a:r>
          </a:p>
          <a:p>
            <a:r>
              <a:rPr lang="en-US" altLang="ko-KR" sz="2000" dirty="0"/>
              <a:t>    if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[0]&gt;=time: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cnt</a:t>
            </a:r>
            <a:r>
              <a:rPr lang="en-US" altLang="ko-KR" sz="2000" dirty="0"/>
              <a:t>+=1</a:t>
            </a:r>
          </a:p>
          <a:p>
            <a:r>
              <a:rPr lang="en-US" altLang="ko-KR" sz="2000" dirty="0"/>
              <a:t>        time=</a:t>
            </a:r>
            <a:r>
              <a:rPr lang="en-US" altLang="ko-KR" sz="2000" dirty="0" err="1"/>
              <a:t>i</a:t>
            </a:r>
            <a:r>
              <a:rPr lang="en-US" altLang="ko-KR" sz="2000" dirty="0"/>
              <a:t>[1]</a:t>
            </a:r>
          </a:p>
          <a:p>
            <a:r>
              <a:rPr lang="en-US" altLang="ko-KR" sz="2000" dirty="0"/>
              <a:t>print(</a:t>
            </a:r>
            <a:r>
              <a:rPr lang="en-US" altLang="ko-KR" sz="2000" dirty="0" err="1"/>
              <a:t>cnt</a:t>
            </a:r>
            <a:r>
              <a:rPr lang="en-US" altLang="ko-KR" sz="2000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60402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243C"/>
      </a:dk2>
      <a:lt2>
        <a:srgbClr val="E2E8E3"/>
      </a:lt2>
      <a:accent1>
        <a:srgbClr val="C493BC"/>
      </a:accent1>
      <a:accent2>
        <a:srgbClr val="BA7F98"/>
      </a:accent2>
      <a:accent3>
        <a:srgbClr val="C69696"/>
      </a:accent3>
      <a:accent4>
        <a:srgbClr val="BA977F"/>
      </a:accent4>
      <a:accent5>
        <a:srgbClr val="ABA481"/>
      </a:accent5>
      <a:accent6>
        <a:srgbClr val="9CA974"/>
      </a:accent6>
      <a:hlink>
        <a:srgbClr val="568E5F"/>
      </a:hlink>
      <a:folHlink>
        <a:srgbClr val="7F7F7F"/>
      </a:folHlink>
    </a:clrScheme>
    <a:fontScheme name="Retrospect">
      <a:majorFont>
        <a:latin typeface="Malgun Gothic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lgun Gothic Semi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221</Words>
  <Application>Microsoft Office PowerPoint</Application>
  <PresentationFormat>와이드스크린</PresentationFormat>
  <Paragraphs>57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HY견고딕</vt:lpstr>
      <vt:lpstr>Malgun Gothic Semilight</vt:lpstr>
      <vt:lpstr>Malgun Gothic</vt:lpstr>
      <vt:lpstr>Arial</vt:lpstr>
      <vt:lpstr>Calibri</vt:lpstr>
      <vt:lpstr>Open Sans</vt:lpstr>
      <vt:lpstr>RetrospectVTI</vt:lpstr>
      <vt:lpstr>그리디 알고리즘  1931 회의실 배정</vt:lpstr>
      <vt:lpstr>문제 정리</vt:lpstr>
      <vt:lpstr>문제 정리</vt:lpstr>
      <vt:lpstr>입력과 출력 조건</vt:lpstr>
      <vt:lpstr>작성한 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그리디 알고리즘  1931 회의실 배정</dc:title>
  <dc:creator>최 유진</dc:creator>
  <cp:lastModifiedBy>최 유진</cp:lastModifiedBy>
  <cp:revision>1</cp:revision>
  <dcterms:created xsi:type="dcterms:W3CDTF">2022-08-03T08:08:34Z</dcterms:created>
  <dcterms:modified xsi:type="dcterms:W3CDTF">2022-08-03T08:34:22Z</dcterms:modified>
</cp:coreProperties>
</file>