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88D91-8B6F-9C58-4331-8DE918EC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023" b="139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EA91D7-2D95-21BA-3BAC-E8F5B3E2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스택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큐 문제풀이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DDF41-6E25-FF54-D841-1E3252B7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소프트웨어학과 </a:t>
            </a:r>
            <a:r>
              <a:rPr lang="en-US" altLang="ko-KR">
                <a:solidFill>
                  <a:srgbClr val="FFFFFF"/>
                </a:solidFill>
              </a:rPr>
              <a:t>20 </a:t>
            </a:r>
            <a:r>
              <a:rPr lang="ko-KR" altLang="en-US">
                <a:solidFill>
                  <a:srgbClr val="FFFFFF"/>
                </a:solidFill>
              </a:rPr>
              <a:t>최유진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858290" cy="967623"/>
          </a:xfrm>
        </p:spPr>
        <p:txBody>
          <a:bodyPr/>
          <a:lstStyle/>
          <a:p>
            <a:r>
              <a:rPr lang="ko-KR" altLang="en-US"/>
              <a:t>스택 </a:t>
            </a:r>
            <a:r>
              <a:rPr lang="en-US" altLang="ko-KR" dirty="0"/>
              <a:t>10828(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4D935-AB8D-114A-D410-5D6870FBDA80}"/>
              </a:ext>
            </a:extLst>
          </p:cNvPr>
          <p:cNvSpPr txBox="1"/>
          <p:nvPr/>
        </p:nvSpPr>
        <p:spPr>
          <a:xfrm>
            <a:off x="517870" y="2598568"/>
            <a:ext cx="111254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Python: </a:t>
            </a:r>
            <a:r>
              <a:rPr lang="ko-KR" altLang="en-US" dirty="0"/>
              <a:t>리스트를 생성 해 </a:t>
            </a:r>
            <a:r>
              <a:rPr lang="en-US" altLang="ko-KR" dirty="0"/>
              <a:t>0</a:t>
            </a:r>
            <a:r>
              <a:rPr lang="ko-KR" altLang="en-US" dirty="0"/>
              <a:t>번째 자리는 명령어</a:t>
            </a:r>
            <a:r>
              <a:rPr lang="en-US" altLang="ko-KR" dirty="0"/>
              <a:t>, 1</a:t>
            </a:r>
            <a:r>
              <a:rPr lang="ko-KR" altLang="en-US" dirty="0"/>
              <a:t>번째 자리는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저장해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/>
              <a:t>               push, pop</a:t>
            </a:r>
            <a:r>
              <a:rPr lang="ko-KR" altLang="en-US" dirty="0"/>
              <a:t>등의 명령어를 파이썬 문법으로 구현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함수로 연결되도록 하고 </a:t>
            </a:r>
            <a:r>
              <a:rPr lang="en-US" altLang="ko-KR" dirty="0" err="1"/>
              <a:t>sys.stdin.readline</a:t>
            </a:r>
            <a:r>
              <a:rPr lang="ko-KR" altLang="en-US" dirty="0"/>
              <a:t>을 이용해 실행속도를 높임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배열을 만들어 진행</a:t>
            </a:r>
            <a:r>
              <a:rPr lang="en-US" altLang="ko-KR" dirty="0"/>
              <a:t>, c</a:t>
            </a:r>
            <a:r>
              <a:rPr lang="ko-KR" altLang="en-US" dirty="0"/>
              <a:t>는 명령어를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 err="1"/>
              <a:t>일때만</a:t>
            </a:r>
            <a:r>
              <a:rPr lang="ko-KR" altLang="en-US" dirty="0"/>
              <a:t> 숫자를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길이 정보를 위해 </a:t>
            </a:r>
            <a:r>
              <a:rPr lang="en-US" altLang="ko-KR" dirty="0" err="1"/>
              <a:t>cnt</a:t>
            </a:r>
            <a:r>
              <a:rPr lang="ko-KR" altLang="en-US" dirty="0"/>
              <a:t>로 카운트하여 진행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이외 진행방식은 </a:t>
            </a:r>
            <a:r>
              <a:rPr lang="ko-KR" altLang="en-US" dirty="0" err="1"/>
              <a:t>파이썬과</a:t>
            </a:r>
            <a:r>
              <a:rPr lang="ko-KR" altLang="en-US" dirty="0"/>
              <a:t> 동일</a:t>
            </a:r>
          </a:p>
        </p:txBody>
      </p:sp>
    </p:spTree>
    <p:extLst>
      <p:ext uri="{BB962C8B-B14F-4D97-AF65-F5344CB8AC3E}">
        <p14:creationId xmlns:p14="http://schemas.microsoft.com/office/powerpoint/2010/main" val="309643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193570" cy="967623"/>
          </a:xfrm>
        </p:spPr>
        <p:txBody>
          <a:bodyPr/>
          <a:lstStyle/>
          <a:p>
            <a:r>
              <a:rPr lang="ko-KR" altLang="en-US"/>
              <a:t>스택 </a:t>
            </a:r>
            <a:r>
              <a:rPr lang="en-US" altLang="ko-KR" dirty="0"/>
              <a:t>10828-python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4D935-AB8D-114A-D410-5D6870FBDA80}"/>
              </a:ext>
            </a:extLst>
          </p:cNvPr>
          <p:cNvSpPr txBox="1"/>
          <p:nvPr/>
        </p:nvSpPr>
        <p:spPr>
          <a:xfrm>
            <a:off x="517870" y="2598569"/>
            <a:ext cx="40541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sys</a:t>
            </a:r>
            <a:endParaRPr lang="ko-KR" altLang="en-US" dirty="0"/>
          </a:p>
          <a:p>
            <a:r>
              <a:rPr lang="ko-KR" altLang="en-US" dirty="0" err="1"/>
              <a:t>input</a:t>
            </a:r>
            <a:r>
              <a:rPr lang="ko-KR" altLang="en-US" dirty="0"/>
              <a:t>=</a:t>
            </a:r>
            <a:r>
              <a:rPr lang="ko-KR" altLang="en-US" dirty="0" err="1"/>
              <a:t>sys.stdin.readline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n</a:t>
            </a:r>
            <a:r>
              <a:rPr lang="ko-KR" altLang="en-US" dirty="0"/>
              <a:t>=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=[]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push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test.append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[1])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pop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(-1)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test.pop</a:t>
            </a:r>
            <a:r>
              <a:rPr lang="ko-KR" altLang="en-US" dirty="0"/>
              <a:t>())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C7B37-908E-4941-859C-E28918631BF2}"/>
              </a:ext>
            </a:extLst>
          </p:cNvPr>
          <p:cNvSpPr txBox="1"/>
          <p:nvPr/>
        </p:nvSpPr>
        <p:spPr>
          <a:xfrm>
            <a:off x="6583680" y="2321570"/>
            <a:ext cx="40541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size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empty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top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(-1)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[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)-1])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how</a:t>
            </a:r>
            <a:r>
              <a:rPr lang="ko-KR" altLang="en-US" dirty="0"/>
              <a:t>=</a:t>
            </a:r>
            <a:r>
              <a:rPr lang="ko-KR" altLang="en-US" dirty="0" err="1"/>
              <a:t>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stack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A7A44B-3891-E57F-6AD6-0F93C0F1AE68}"/>
              </a:ext>
            </a:extLst>
          </p:cNvPr>
          <p:cNvCxnSpPr/>
          <p:nvPr/>
        </p:nvCxnSpPr>
        <p:spPr>
          <a:xfrm>
            <a:off x="5405718" y="2250141"/>
            <a:ext cx="0" cy="4383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30" y="561036"/>
            <a:ext cx="6065810" cy="967623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10828-C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FA59-0FDF-B1F1-26C5-49502CF247A0}"/>
              </a:ext>
            </a:extLst>
          </p:cNvPr>
          <p:cNvSpPr txBox="1"/>
          <p:nvPr/>
        </p:nvSpPr>
        <p:spPr>
          <a:xfrm>
            <a:off x="701040" y="194603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#include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#include &lt;</a:t>
            </a:r>
            <a:r>
              <a:rPr lang="ko-KR" altLang="en-US" dirty="0" err="1"/>
              <a:t>string.h</a:t>
            </a:r>
            <a:r>
              <a:rPr lang="ko-KR" altLang="en-US" dirty="0"/>
              <a:t>&gt;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void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n,cnt</a:t>
            </a:r>
            <a:r>
              <a:rPr lang="ko-KR" altLang="en-US" dirty="0"/>
              <a:t>=0;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[100001];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say</a:t>
            </a:r>
            <a:r>
              <a:rPr lang="ko-KR" altLang="en-US" dirty="0"/>
              <a:t>[10];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",&amp;</a:t>
            </a:r>
            <a:r>
              <a:rPr lang="ko-KR" altLang="en-US" dirty="0" err="1"/>
              <a:t>n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=0;i&lt;</a:t>
            </a:r>
            <a:r>
              <a:rPr lang="ko-KR" altLang="en-US" dirty="0" err="1"/>
              <a:t>n;i</a:t>
            </a:r>
            <a:r>
              <a:rPr lang="ko-KR" altLang="en-US" dirty="0"/>
              <a:t>++){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s</a:t>
            </a:r>
            <a:r>
              <a:rPr lang="ko-KR" altLang="en-US" dirty="0"/>
              <a:t>",</a:t>
            </a:r>
            <a:r>
              <a:rPr lang="ko-KR" altLang="en-US" dirty="0" err="1"/>
              <a:t>say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push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", &amp;</a:t>
            </a:r>
            <a:r>
              <a:rPr lang="ko-KR" altLang="en-US" dirty="0" err="1"/>
              <a:t>num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stack</a:t>
            </a:r>
            <a:r>
              <a:rPr lang="ko-KR" altLang="en-US" dirty="0"/>
              <a:t>[</a:t>
            </a:r>
            <a:r>
              <a:rPr lang="ko-KR" altLang="en-US" dirty="0" err="1"/>
              <a:t>cnt</a:t>
            </a:r>
            <a:r>
              <a:rPr lang="ko-KR" altLang="en-US" dirty="0"/>
              <a:t>]=</a:t>
            </a:r>
            <a:r>
              <a:rPr lang="ko-KR" altLang="en-US" dirty="0" err="1"/>
              <a:t>num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cnt</a:t>
            </a:r>
            <a:r>
              <a:rPr lang="ko-KR" altLang="en-US" dirty="0"/>
              <a:t>++;</a:t>
            </a:r>
          </a:p>
          <a:p>
            <a:r>
              <a:rPr lang="ko-KR" altLang="en-US" dirty="0"/>
              <a:t>        }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C0BD3-86FD-DDC6-86A6-A05A72BC7746}"/>
              </a:ext>
            </a:extLst>
          </p:cNvPr>
          <p:cNvSpPr txBox="1"/>
          <p:nvPr/>
        </p:nvSpPr>
        <p:spPr>
          <a:xfrm>
            <a:off x="4450370" y="1576699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else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strcmp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,"</a:t>
            </a:r>
            <a:r>
              <a:rPr lang="ko-KR" altLang="en-US" sz="1500" dirty="0" err="1"/>
              <a:t>pop</a:t>
            </a:r>
            <a:r>
              <a:rPr lang="ko-KR" altLang="en-US" sz="1500" dirty="0"/>
              <a:t>")==0){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cnt</a:t>
            </a:r>
            <a:r>
              <a:rPr lang="ko-KR" altLang="en-US" sz="1500" dirty="0"/>
              <a:t>==0){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("-1\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("%</a:t>
            </a:r>
            <a:r>
              <a:rPr lang="ko-KR" altLang="en-US" sz="1500" dirty="0" err="1"/>
              <a:t>d</a:t>
            </a:r>
            <a:r>
              <a:rPr lang="ko-KR" altLang="en-US" sz="1500" dirty="0"/>
              <a:t>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", </a:t>
            </a:r>
            <a:r>
              <a:rPr lang="ko-KR" altLang="en-US" sz="1500" dirty="0" err="1"/>
              <a:t>stack</a:t>
            </a:r>
            <a:r>
              <a:rPr lang="ko-KR" altLang="en-US" sz="1500" dirty="0"/>
              <a:t>[cnt-1]);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stack</a:t>
            </a:r>
            <a:r>
              <a:rPr lang="ko-KR" altLang="en-US" sz="1500" dirty="0"/>
              <a:t>[cnt-1]=0;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cnt</a:t>
            </a:r>
            <a:r>
              <a:rPr lang="ko-KR" altLang="en-US" sz="1500" dirty="0"/>
              <a:t>--;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</a:p>
          <a:p>
            <a:r>
              <a:rPr lang="ko-KR" altLang="en-US" sz="1500" dirty="0"/>
              <a:t>        }</a:t>
            </a:r>
          </a:p>
          <a:p>
            <a:r>
              <a:rPr lang="ko-KR" altLang="en-US" sz="1500" dirty="0"/>
              <a:t>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strcmp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,"</a:t>
            </a:r>
            <a:r>
              <a:rPr lang="ko-KR" altLang="en-US" sz="1500" dirty="0" err="1"/>
              <a:t>size</a:t>
            </a:r>
            <a:r>
              <a:rPr lang="ko-KR" altLang="en-US" sz="1500" dirty="0"/>
              <a:t>")==0){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("%</a:t>
            </a:r>
            <a:r>
              <a:rPr lang="ko-KR" altLang="en-US" sz="1500" dirty="0" err="1"/>
              <a:t>d</a:t>
            </a:r>
            <a:r>
              <a:rPr lang="ko-KR" altLang="en-US" sz="1500" dirty="0"/>
              <a:t>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",</a:t>
            </a:r>
            <a:r>
              <a:rPr lang="ko-KR" altLang="en-US" sz="1500" dirty="0" err="1"/>
              <a:t>cnt</a:t>
            </a:r>
            <a:r>
              <a:rPr lang="ko-KR" altLang="en-US" sz="1500" dirty="0"/>
              <a:t>);</a:t>
            </a:r>
          </a:p>
          <a:p>
            <a:r>
              <a:rPr lang="ko-KR" altLang="en-US" sz="1500" dirty="0"/>
              <a:t>        }</a:t>
            </a:r>
          </a:p>
          <a:p>
            <a:r>
              <a:rPr lang="ko-KR" altLang="en-US" sz="1500" dirty="0"/>
              <a:t>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strcmp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,"</a:t>
            </a:r>
            <a:r>
              <a:rPr lang="ko-KR" altLang="en-US" sz="1500" dirty="0" err="1"/>
              <a:t>empty</a:t>
            </a:r>
            <a:r>
              <a:rPr lang="ko-KR" altLang="en-US" sz="1500" dirty="0"/>
              <a:t>")==0){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cnt</a:t>
            </a:r>
            <a:r>
              <a:rPr lang="ko-KR" altLang="en-US" sz="1500" dirty="0"/>
              <a:t>==0){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("1\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("0\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99AF-5572-3276-6D87-7D3CB9F2B2E3}"/>
              </a:ext>
            </a:extLst>
          </p:cNvPr>
          <p:cNvSpPr txBox="1"/>
          <p:nvPr/>
        </p:nvSpPr>
        <p:spPr>
          <a:xfrm>
            <a:off x="81997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top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cnt</a:t>
            </a:r>
            <a:r>
              <a:rPr lang="ko-KR" altLang="en-US" dirty="0"/>
              <a:t>==0){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("-1\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else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</a:t>
            </a:r>
            <a:r>
              <a:rPr lang="ko-KR" altLang="en-US" dirty="0" err="1"/>
              <a:t>stack</a:t>
            </a:r>
            <a:r>
              <a:rPr lang="ko-KR" altLang="en-US" dirty="0"/>
              <a:t>[cnt-1]);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6D1451-A517-9F36-B592-9931824E52A0}"/>
              </a:ext>
            </a:extLst>
          </p:cNvPr>
          <p:cNvCxnSpPr>
            <a:cxnSpLocks/>
          </p:cNvCxnSpPr>
          <p:nvPr/>
        </p:nvCxnSpPr>
        <p:spPr>
          <a:xfrm>
            <a:off x="4334300" y="1769850"/>
            <a:ext cx="0" cy="4889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307E67-D870-1A6B-99DE-EFC8624BC2F0}"/>
              </a:ext>
            </a:extLst>
          </p:cNvPr>
          <p:cNvCxnSpPr>
            <a:cxnSpLocks/>
          </p:cNvCxnSpPr>
          <p:nvPr/>
        </p:nvCxnSpPr>
        <p:spPr>
          <a:xfrm>
            <a:off x="8075027" y="1384232"/>
            <a:ext cx="0" cy="5473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2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858290" cy="967623"/>
          </a:xfrm>
        </p:spPr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18258(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4D935-AB8D-114A-D410-5D6870FBDA80}"/>
              </a:ext>
            </a:extLst>
          </p:cNvPr>
          <p:cNvSpPr txBox="1"/>
          <p:nvPr/>
        </p:nvSpPr>
        <p:spPr>
          <a:xfrm>
            <a:off x="517870" y="2598568"/>
            <a:ext cx="111254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Python: </a:t>
            </a:r>
            <a:r>
              <a:rPr lang="ko-KR" altLang="en-US" dirty="0" err="1"/>
              <a:t>파이썬은</a:t>
            </a:r>
            <a:r>
              <a:rPr lang="ko-KR" altLang="en-US" dirty="0"/>
              <a:t> 큐</a:t>
            </a:r>
            <a:r>
              <a:rPr lang="en-US" altLang="ko-KR" dirty="0"/>
              <a:t>, </a:t>
            </a:r>
            <a:r>
              <a:rPr lang="ko-KR" altLang="en-US" dirty="0"/>
              <a:t>특히 이 문제에서 원하는 </a:t>
            </a:r>
            <a:r>
              <a:rPr lang="en-US" altLang="ko-KR" dirty="0"/>
              <a:t>pop </a:t>
            </a:r>
            <a:r>
              <a:rPr lang="ko-KR" altLang="en-US" dirty="0"/>
              <a:t>명령어로 </a:t>
            </a:r>
            <a:r>
              <a:rPr lang="en-US" altLang="ko-KR" dirty="0"/>
              <a:t>front </a:t>
            </a:r>
            <a:r>
              <a:rPr lang="ko-KR" altLang="en-US" dirty="0"/>
              <a:t>숫자를 뽑는 것이 불가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이를 위해 </a:t>
            </a:r>
            <a:r>
              <a:rPr lang="en-US" altLang="ko-KR" dirty="0"/>
              <a:t>deque</a:t>
            </a:r>
            <a:r>
              <a:rPr lang="ko-KR" altLang="en-US" dirty="0"/>
              <a:t>라는 것을 이용</a:t>
            </a:r>
            <a:r>
              <a:rPr lang="en-US" altLang="ko-KR" dirty="0"/>
              <a:t>. Deque</a:t>
            </a:r>
            <a:r>
              <a:rPr lang="ko-KR" altLang="en-US" dirty="0"/>
              <a:t>의 </a:t>
            </a:r>
            <a:r>
              <a:rPr lang="en-US" altLang="ko-KR" dirty="0" err="1"/>
              <a:t>popleft</a:t>
            </a:r>
            <a:r>
              <a:rPr lang="ko-KR" altLang="en-US" dirty="0"/>
              <a:t>를 이용해 </a:t>
            </a:r>
            <a:r>
              <a:rPr lang="en-US" altLang="ko-KR" dirty="0"/>
              <a:t>pop</a:t>
            </a:r>
            <a:r>
              <a:rPr lang="ko-KR" altLang="en-US" dirty="0"/>
              <a:t>을 진행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나머지 정보는 스택과 거의 다르지 않음</a:t>
            </a:r>
            <a:r>
              <a:rPr lang="en-US" altLang="ko-KR" dirty="0"/>
              <a:t>. Front</a:t>
            </a:r>
            <a:r>
              <a:rPr lang="ko-KR" altLang="en-US" dirty="0"/>
              <a:t>와 </a:t>
            </a:r>
            <a:r>
              <a:rPr lang="en-US" altLang="ko-KR" dirty="0"/>
              <a:t>back</a:t>
            </a:r>
            <a:r>
              <a:rPr lang="ko-KR" altLang="en-US" dirty="0"/>
              <a:t>만 위치 정보만 설정</a:t>
            </a:r>
            <a:endParaRPr lang="en-US" altLang="ko-KR" dirty="0"/>
          </a:p>
          <a:p>
            <a:r>
              <a:rPr lang="en-US" altLang="ko-KR" dirty="0"/>
              <a:t>C: c</a:t>
            </a:r>
            <a:r>
              <a:rPr lang="ko-KR" altLang="en-US" dirty="0"/>
              <a:t>언어는 배열의 크기를 바꾸어 주어야 해서 맞춰서 설정해줌</a:t>
            </a:r>
            <a:endParaRPr lang="en-US" altLang="ko-KR" dirty="0"/>
          </a:p>
          <a:p>
            <a:r>
              <a:rPr lang="en-US" altLang="ko-KR" dirty="0"/>
              <a:t>     rear</a:t>
            </a:r>
            <a:r>
              <a:rPr lang="ko-KR" altLang="en-US" dirty="0"/>
              <a:t>와 </a:t>
            </a:r>
            <a:r>
              <a:rPr lang="en-US" altLang="ko-KR" dirty="0"/>
              <a:t>front</a:t>
            </a:r>
            <a:r>
              <a:rPr lang="ko-KR" altLang="en-US" dirty="0"/>
              <a:t>로 진행</a:t>
            </a:r>
            <a:r>
              <a:rPr lang="en-US" altLang="ko-KR" dirty="0"/>
              <a:t>. </a:t>
            </a:r>
            <a:r>
              <a:rPr lang="en-US" altLang="ko-KR" dirty="0" err="1"/>
              <a:t>Cnt</a:t>
            </a:r>
            <a:r>
              <a:rPr lang="ko-KR" altLang="en-US" dirty="0"/>
              <a:t>로 진행하기가 어려웠음</a:t>
            </a:r>
            <a:endParaRPr lang="en-US" altLang="ko-KR" dirty="0"/>
          </a:p>
          <a:p>
            <a:r>
              <a:rPr lang="en-US" altLang="ko-KR" dirty="0"/>
              <a:t>     rear</a:t>
            </a:r>
            <a:r>
              <a:rPr lang="ko-KR" altLang="en-US" dirty="0"/>
              <a:t>은 </a:t>
            </a:r>
            <a:r>
              <a:rPr lang="en-US" altLang="ko-KR" dirty="0"/>
              <a:t>-1</a:t>
            </a:r>
            <a:r>
              <a:rPr lang="ko-KR" altLang="en-US" dirty="0"/>
              <a:t>해서 현재 </a:t>
            </a:r>
            <a:r>
              <a:rPr lang="ko-KR" altLang="en-US" dirty="0" err="1"/>
              <a:t>가르키는</a:t>
            </a:r>
            <a:r>
              <a:rPr lang="ko-KR" altLang="en-US" dirty="0"/>
              <a:t> 위치를 해주었고 </a:t>
            </a:r>
            <a:r>
              <a:rPr lang="en-US" altLang="ko-KR" dirty="0"/>
              <a:t>front</a:t>
            </a:r>
            <a:r>
              <a:rPr lang="ko-KR" altLang="en-US" dirty="0"/>
              <a:t>로 앞을 표시</a:t>
            </a:r>
            <a:endParaRPr lang="en-US" altLang="ko-KR" dirty="0"/>
          </a:p>
          <a:p>
            <a:r>
              <a:rPr lang="en-US" altLang="ko-KR" dirty="0"/>
              <a:t>    pop</a:t>
            </a:r>
            <a:r>
              <a:rPr lang="ko-KR" altLang="en-US" dirty="0"/>
              <a:t>을 할 때는 </a:t>
            </a:r>
            <a:r>
              <a:rPr lang="en-US" altLang="ko-KR" dirty="0"/>
              <a:t>front</a:t>
            </a:r>
            <a:r>
              <a:rPr lang="ko-KR" altLang="en-US" dirty="0"/>
              <a:t>를 뒤로 보내는 형식으로 지우는 것을 간편하게 </a:t>
            </a:r>
            <a:r>
              <a:rPr lang="ko-KR" altLang="en-US" dirty="0" err="1"/>
              <a:t>해주었음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길이정보도 간단하게 하기 위해 </a:t>
            </a:r>
            <a:r>
              <a:rPr lang="en-US" altLang="ko-KR" dirty="0"/>
              <a:t>rear-front+1</a:t>
            </a:r>
            <a:r>
              <a:rPr lang="ko-KR" altLang="en-US" dirty="0"/>
              <a:t>방식으로 현재위치</a:t>
            </a:r>
            <a:r>
              <a:rPr lang="en-US" altLang="ko-KR" dirty="0"/>
              <a:t>-</a:t>
            </a:r>
            <a:r>
              <a:rPr lang="ko-KR" altLang="en-US" dirty="0"/>
              <a:t>앞의 위치 하면 </a:t>
            </a:r>
            <a:r>
              <a:rPr lang="en-US" altLang="ko-KR" dirty="0"/>
              <a:t>-1</a:t>
            </a:r>
            <a:r>
              <a:rPr lang="ko-KR" altLang="en-US" dirty="0"/>
              <a:t>이 되므로 </a:t>
            </a:r>
            <a:r>
              <a:rPr lang="en-US" altLang="ko-KR" dirty="0"/>
              <a:t>+1</a:t>
            </a:r>
            <a:r>
              <a:rPr lang="ko-KR" altLang="en-US" dirty="0"/>
              <a:t>을 해서 진행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0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30" y="561036"/>
            <a:ext cx="6065810" cy="967623"/>
          </a:xfrm>
        </p:spPr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18258-Python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8709C-3382-9192-4E15-DE86BC2B85D5}"/>
              </a:ext>
            </a:extLst>
          </p:cNvPr>
          <p:cNvSpPr txBox="1"/>
          <p:nvPr/>
        </p:nvSpPr>
        <p:spPr>
          <a:xfrm>
            <a:off x="533400" y="154181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sys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collections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deque</a:t>
            </a:r>
            <a:endParaRPr lang="ko-KR" altLang="en-US" dirty="0"/>
          </a:p>
          <a:p>
            <a:r>
              <a:rPr lang="ko-KR" altLang="en-US" dirty="0" err="1"/>
              <a:t>input</a:t>
            </a:r>
            <a:r>
              <a:rPr lang="ko-KR" altLang="en-US" dirty="0"/>
              <a:t>=</a:t>
            </a:r>
            <a:r>
              <a:rPr lang="ko-KR" altLang="en-US" dirty="0" err="1"/>
              <a:t>sys.stdin.readline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n</a:t>
            </a:r>
            <a:r>
              <a:rPr lang="ko-KR" altLang="en-US" dirty="0"/>
              <a:t>=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=</a:t>
            </a:r>
            <a:r>
              <a:rPr lang="ko-KR" altLang="en-US" dirty="0" err="1"/>
              <a:t>deque</a:t>
            </a:r>
            <a:r>
              <a:rPr lang="ko-KR" altLang="en-US" dirty="0"/>
              <a:t>([])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queue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push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test.append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[1])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pop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(-1)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test.popleft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size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30EC-F463-E8D5-FD60-C74B67495722}"/>
              </a:ext>
            </a:extLst>
          </p:cNvPr>
          <p:cNvSpPr txBox="1"/>
          <p:nvPr/>
        </p:nvSpPr>
        <p:spPr>
          <a:xfrm>
            <a:off x="6096000" y="152865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empty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front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(-1)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[0])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[0]=='</a:t>
            </a:r>
            <a:r>
              <a:rPr lang="ko-KR" altLang="en-US" dirty="0" err="1"/>
              <a:t>back</a:t>
            </a:r>
            <a:r>
              <a:rPr lang="ko-KR" altLang="en-US" dirty="0"/>
              <a:t>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)==0: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(-1)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[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test</a:t>
            </a:r>
            <a:r>
              <a:rPr lang="ko-KR" altLang="en-US" dirty="0"/>
              <a:t>)-1])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how</a:t>
            </a:r>
            <a:r>
              <a:rPr lang="ko-KR" altLang="en-US" dirty="0"/>
              <a:t>=</a:t>
            </a:r>
            <a:r>
              <a:rPr lang="ko-KR" altLang="en-US" dirty="0" err="1"/>
              <a:t>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queue</a:t>
            </a:r>
            <a:r>
              <a:rPr lang="ko-KR" altLang="en-US" dirty="0"/>
              <a:t>(</a:t>
            </a:r>
            <a:r>
              <a:rPr lang="ko-KR" altLang="en-US" dirty="0" err="1"/>
              <a:t>how</a:t>
            </a:r>
            <a:r>
              <a:rPr lang="ko-KR" altLang="en-US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83E9BB-AAE6-C57E-A30C-E75BDA664008}"/>
              </a:ext>
            </a:extLst>
          </p:cNvPr>
          <p:cNvCxnSpPr>
            <a:cxnSpLocks/>
          </p:cNvCxnSpPr>
          <p:nvPr/>
        </p:nvCxnSpPr>
        <p:spPr>
          <a:xfrm>
            <a:off x="5405718" y="1730188"/>
            <a:ext cx="0" cy="490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0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F0B3-9CC4-6F5D-F524-F4F1E093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30" y="561036"/>
            <a:ext cx="6065810" cy="967623"/>
          </a:xfrm>
        </p:spPr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18258-C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328EF-1084-ED09-FAA5-FA3884E3EC8D}"/>
              </a:ext>
            </a:extLst>
          </p:cNvPr>
          <p:cNvSpPr txBox="1"/>
          <p:nvPr/>
        </p:nvSpPr>
        <p:spPr>
          <a:xfrm>
            <a:off x="350230" y="152865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#include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#include &lt;</a:t>
            </a:r>
            <a:r>
              <a:rPr lang="ko-KR" altLang="en-US" dirty="0" err="1"/>
              <a:t>string.h</a:t>
            </a:r>
            <a:r>
              <a:rPr lang="ko-KR" altLang="en-US" dirty="0"/>
              <a:t>&gt;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void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front</a:t>
            </a:r>
            <a:r>
              <a:rPr lang="ko-KR" altLang="en-US" dirty="0"/>
              <a:t>=0, </a:t>
            </a:r>
            <a:r>
              <a:rPr lang="ko-KR" altLang="en-US" dirty="0" err="1"/>
              <a:t>rear</a:t>
            </a:r>
            <a:r>
              <a:rPr lang="ko-KR" altLang="en-US" dirty="0"/>
              <a:t>=-1;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[2000001];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say</a:t>
            </a:r>
            <a:r>
              <a:rPr lang="ko-KR" altLang="en-US" dirty="0"/>
              <a:t>[10];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",&amp;</a:t>
            </a:r>
            <a:r>
              <a:rPr lang="ko-KR" altLang="en-US" dirty="0" err="1"/>
              <a:t>n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=0;i&lt;</a:t>
            </a:r>
            <a:r>
              <a:rPr lang="ko-KR" altLang="en-US" dirty="0" err="1"/>
              <a:t>n;i</a:t>
            </a:r>
            <a:r>
              <a:rPr lang="ko-KR" altLang="en-US" dirty="0"/>
              <a:t>++){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s</a:t>
            </a:r>
            <a:r>
              <a:rPr lang="ko-KR" altLang="en-US" dirty="0"/>
              <a:t>",</a:t>
            </a:r>
            <a:r>
              <a:rPr lang="ko-KR" altLang="en-US" dirty="0" err="1"/>
              <a:t>say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push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scanf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", &amp;</a:t>
            </a:r>
            <a:r>
              <a:rPr lang="ko-KR" altLang="en-US" dirty="0" err="1"/>
              <a:t>num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stack</a:t>
            </a:r>
            <a:r>
              <a:rPr lang="ko-KR" altLang="en-US" dirty="0"/>
              <a:t>[++</a:t>
            </a:r>
            <a:r>
              <a:rPr lang="ko-KR" altLang="en-US" dirty="0" err="1"/>
              <a:t>rear</a:t>
            </a:r>
            <a:r>
              <a:rPr lang="ko-KR" altLang="en-US" dirty="0"/>
              <a:t>]=</a:t>
            </a:r>
            <a:r>
              <a:rPr lang="ko-KR" altLang="en-US" dirty="0" err="1"/>
              <a:t>num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}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9A5A-5407-EE0D-52B6-4F1EDD56C767}"/>
              </a:ext>
            </a:extLst>
          </p:cNvPr>
          <p:cNvSpPr txBox="1"/>
          <p:nvPr/>
        </p:nvSpPr>
        <p:spPr>
          <a:xfrm>
            <a:off x="3752408" y="1352261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pop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(rear-front+1==0){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("-1\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else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stack</a:t>
            </a:r>
            <a:r>
              <a:rPr lang="ko-KR" altLang="en-US" dirty="0"/>
              <a:t>[</a:t>
            </a:r>
            <a:r>
              <a:rPr lang="ko-KR" altLang="en-US" dirty="0" err="1"/>
              <a:t>front</a:t>
            </a:r>
            <a:r>
              <a:rPr lang="ko-KR" altLang="en-US" dirty="0"/>
              <a:t>++]);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size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\n",rear-front+1);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strcmp</a:t>
            </a:r>
            <a:r>
              <a:rPr lang="ko-KR" altLang="en-US" dirty="0"/>
              <a:t>(</a:t>
            </a:r>
            <a:r>
              <a:rPr lang="ko-KR" altLang="en-US" dirty="0" err="1"/>
              <a:t>say</a:t>
            </a:r>
            <a:r>
              <a:rPr lang="ko-KR" altLang="en-US" dirty="0"/>
              <a:t>,"</a:t>
            </a:r>
            <a:r>
              <a:rPr lang="ko-KR" altLang="en-US" dirty="0" err="1"/>
              <a:t>empty</a:t>
            </a:r>
            <a:r>
              <a:rPr lang="ko-KR" altLang="en-US" dirty="0"/>
              <a:t>")==0){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(rear-front+1==0){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("1\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else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printf</a:t>
            </a:r>
            <a:r>
              <a:rPr lang="ko-KR" altLang="en-US" dirty="0"/>
              <a:t>("0\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}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223D8-60B8-6107-9120-194B95325AE8}"/>
              </a:ext>
            </a:extLst>
          </p:cNvPr>
          <p:cNvSpPr txBox="1"/>
          <p:nvPr/>
        </p:nvSpPr>
        <p:spPr>
          <a:xfrm>
            <a:off x="8439593" y="1051412"/>
            <a:ext cx="609600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strcmp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,"</a:t>
            </a:r>
            <a:r>
              <a:rPr lang="ko-KR" altLang="en-US" sz="1500" dirty="0" err="1"/>
              <a:t>front</a:t>
            </a:r>
            <a:r>
              <a:rPr lang="ko-KR" altLang="en-US" sz="1500" dirty="0"/>
              <a:t>")==0){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(rear-front+1==0){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("-1\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("%</a:t>
            </a:r>
            <a:r>
              <a:rPr lang="ko-KR" altLang="en-US" sz="1500" dirty="0" err="1"/>
              <a:t>d</a:t>
            </a:r>
            <a:r>
              <a:rPr lang="ko-KR" altLang="en-US" sz="1500" dirty="0"/>
              <a:t>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",</a:t>
            </a:r>
            <a:r>
              <a:rPr lang="ko-KR" altLang="en-US" sz="1500" dirty="0" err="1"/>
              <a:t>stack</a:t>
            </a:r>
            <a:r>
              <a:rPr lang="ko-KR" altLang="en-US" sz="1500" dirty="0"/>
              <a:t>[</a:t>
            </a:r>
            <a:r>
              <a:rPr lang="ko-KR" altLang="en-US" sz="1500" dirty="0" err="1"/>
              <a:t>front</a:t>
            </a:r>
            <a:r>
              <a:rPr lang="ko-KR" altLang="en-US" sz="1500" dirty="0"/>
              <a:t>]);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</a:p>
          <a:p>
            <a:r>
              <a:rPr lang="ko-KR" altLang="en-US" sz="1500" dirty="0"/>
              <a:t>        }</a:t>
            </a:r>
          </a:p>
          <a:p>
            <a:r>
              <a:rPr lang="ko-KR" altLang="en-US" sz="1500" dirty="0"/>
              <a:t>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strcmp</a:t>
            </a:r>
            <a:r>
              <a:rPr lang="ko-KR" altLang="en-US" sz="1500" dirty="0"/>
              <a:t>(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,"</a:t>
            </a:r>
            <a:r>
              <a:rPr lang="ko-KR" altLang="en-US" sz="1500" dirty="0" err="1"/>
              <a:t>back</a:t>
            </a:r>
            <a:r>
              <a:rPr lang="ko-KR" altLang="en-US" sz="1500" dirty="0"/>
              <a:t>")==0){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if</a:t>
            </a:r>
            <a:r>
              <a:rPr lang="ko-KR" altLang="en-US" sz="1500" dirty="0"/>
              <a:t>(rear-front+1==0){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("-1\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else</a:t>
            </a:r>
            <a:r>
              <a:rPr lang="ko-KR" altLang="en-US" sz="1500" dirty="0"/>
              <a:t>{</a:t>
            </a:r>
          </a:p>
          <a:p>
            <a:r>
              <a:rPr lang="ko-KR" altLang="en-US" sz="1500" dirty="0"/>
              <a:t>                </a:t>
            </a:r>
            <a:r>
              <a:rPr lang="ko-KR" altLang="en-US" sz="1500" dirty="0" err="1"/>
              <a:t>printf</a:t>
            </a:r>
            <a:r>
              <a:rPr lang="ko-KR" altLang="en-US" sz="1500" dirty="0"/>
              <a:t>("%</a:t>
            </a:r>
            <a:r>
              <a:rPr lang="ko-KR" altLang="en-US" sz="1500" dirty="0" err="1"/>
              <a:t>d</a:t>
            </a:r>
            <a:r>
              <a:rPr lang="ko-KR" altLang="en-US" sz="1500" dirty="0"/>
              <a:t>\</a:t>
            </a:r>
            <a:r>
              <a:rPr lang="ko-KR" altLang="en-US" sz="1500" dirty="0" err="1"/>
              <a:t>n</a:t>
            </a:r>
            <a:r>
              <a:rPr lang="ko-KR" altLang="en-US" sz="1500" dirty="0"/>
              <a:t>",</a:t>
            </a:r>
            <a:r>
              <a:rPr lang="ko-KR" altLang="en-US" sz="1500" dirty="0" err="1"/>
              <a:t>stack</a:t>
            </a:r>
            <a:r>
              <a:rPr lang="ko-KR" altLang="en-US" sz="1500" dirty="0"/>
              <a:t>[</a:t>
            </a:r>
            <a:r>
              <a:rPr lang="ko-KR" altLang="en-US" sz="1500" dirty="0" err="1"/>
              <a:t>rear</a:t>
            </a:r>
            <a:r>
              <a:rPr lang="ko-KR" altLang="en-US" sz="1500" dirty="0"/>
              <a:t>]);</a:t>
            </a:r>
          </a:p>
          <a:p>
            <a:r>
              <a:rPr lang="ko-KR" altLang="en-US" sz="1500" dirty="0"/>
              <a:t>            }</a:t>
            </a:r>
          </a:p>
          <a:p>
            <a:r>
              <a:rPr lang="ko-KR" altLang="en-US" sz="1500" dirty="0"/>
              <a:t>            </a:t>
            </a:r>
          </a:p>
          <a:p>
            <a:r>
              <a:rPr lang="ko-KR" altLang="en-US" sz="1500" dirty="0"/>
              <a:t>        }</a:t>
            </a:r>
          </a:p>
          <a:p>
            <a:r>
              <a:rPr lang="ko-KR" altLang="en-US" sz="1500" dirty="0"/>
              <a:t>        </a:t>
            </a:r>
            <a:r>
              <a:rPr lang="ko-KR" altLang="en-US" sz="1500" dirty="0" err="1"/>
              <a:t>for</a:t>
            </a:r>
            <a:r>
              <a:rPr lang="ko-KR" altLang="en-US" sz="1500" dirty="0"/>
              <a:t>(</a:t>
            </a:r>
            <a:r>
              <a:rPr lang="ko-KR" altLang="en-US" sz="1500" dirty="0" err="1"/>
              <a:t>int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</a:t>
            </a:r>
            <a:r>
              <a:rPr lang="ko-KR" altLang="en-US" sz="1500" dirty="0"/>
              <a:t>=0;i&lt;10;i++){</a:t>
            </a:r>
          </a:p>
          <a:p>
            <a:r>
              <a:rPr lang="ko-KR" altLang="en-US" sz="1500" dirty="0"/>
              <a:t>            </a:t>
            </a:r>
            <a:r>
              <a:rPr lang="ko-KR" altLang="en-US" sz="1500" dirty="0" err="1"/>
              <a:t>say</a:t>
            </a:r>
            <a:r>
              <a:rPr lang="ko-KR" altLang="en-US" sz="1500" dirty="0"/>
              <a:t>[</a:t>
            </a:r>
            <a:r>
              <a:rPr lang="ko-KR" altLang="en-US" sz="1500" dirty="0" err="1"/>
              <a:t>i</a:t>
            </a:r>
            <a:r>
              <a:rPr lang="ko-KR" altLang="en-US" sz="1500" dirty="0"/>
              <a:t>]='\0';</a:t>
            </a:r>
          </a:p>
          <a:p>
            <a:r>
              <a:rPr lang="ko-KR" altLang="en-US" sz="1500" dirty="0"/>
              <a:t>        }</a:t>
            </a:r>
          </a:p>
          <a:p>
            <a:r>
              <a:rPr lang="ko-KR" altLang="en-US" sz="1500" dirty="0"/>
              <a:t>        </a:t>
            </a:r>
          </a:p>
          <a:p>
            <a:r>
              <a:rPr lang="ko-KR" altLang="en-US" sz="1500" dirty="0"/>
              <a:t>    }</a:t>
            </a:r>
          </a:p>
          <a:p>
            <a:r>
              <a:rPr lang="ko-KR" altLang="en-US" sz="1500" dirty="0"/>
              <a:t>    </a:t>
            </a:r>
            <a:r>
              <a:rPr lang="ko-KR" altLang="en-US" sz="1500" dirty="0" err="1"/>
              <a:t>return</a:t>
            </a:r>
            <a:r>
              <a:rPr lang="ko-KR" altLang="en-US" sz="1500" dirty="0"/>
              <a:t> 0;</a:t>
            </a:r>
          </a:p>
          <a:p>
            <a:r>
              <a:rPr lang="ko-KR" altLang="en-US" sz="1500" dirty="0"/>
              <a:t>}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B53B6D-CB0E-CDA2-0BB8-CB7D9008E8E6}"/>
              </a:ext>
            </a:extLst>
          </p:cNvPr>
          <p:cNvCxnSpPr>
            <a:cxnSpLocks/>
          </p:cNvCxnSpPr>
          <p:nvPr/>
        </p:nvCxnSpPr>
        <p:spPr>
          <a:xfrm>
            <a:off x="3752408" y="1352261"/>
            <a:ext cx="0" cy="5399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13BBA7-3233-3475-48A1-AAEED364E73B}"/>
              </a:ext>
            </a:extLst>
          </p:cNvPr>
          <p:cNvCxnSpPr>
            <a:cxnSpLocks/>
          </p:cNvCxnSpPr>
          <p:nvPr/>
        </p:nvCxnSpPr>
        <p:spPr>
          <a:xfrm>
            <a:off x="8195099" y="1044847"/>
            <a:ext cx="0" cy="5642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71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_2SEEDS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D4648F"/>
      </a:accent1>
      <a:accent2>
        <a:srgbClr val="DC80C9"/>
      </a:accent2>
      <a:accent3>
        <a:srgbClr val="DC8480"/>
      </a:accent3>
      <a:accent4>
        <a:srgbClr val="54B2AE"/>
      </a:accent4>
      <a:accent5>
        <a:srgbClr val="68ACD5"/>
      </a:accent5>
      <a:accent6>
        <a:srgbClr val="647BD4"/>
      </a:accent6>
      <a:hlink>
        <a:srgbClr val="578F7A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1219</Words>
  <Application>Microsoft Office PowerPoint</Application>
  <PresentationFormat>와이드스크린</PresentationFormat>
  <Paragraphs>199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Microsoft GothicNeo</vt:lpstr>
      <vt:lpstr>Arial</vt:lpstr>
      <vt:lpstr>GestaltVTI</vt:lpstr>
      <vt:lpstr>스택, 큐 문제풀이</vt:lpstr>
      <vt:lpstr>스택 10828(배열)</vt:lpstr>
      <vt:lpstr>스택 10828-python</vt:lpstr>
      <vt:lpstr>스택 10828-C</vt:lpstr>
      <vt:lpstr>큐 18258(배열)</vt:lpstr>
      <vt:lpstr>큐 18258-Python</vt:lpstr>
      <vt:lpstr>큐 18258-C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스택, 큐 문제풀이</dc:title>
  <dc:creator>최 유진</dc:creator>
  <cp:lastModifiedBy>최 유진</cp:lastModifiedBy>
  <cp:revision>1</cp:revision>
  <dcterms:created xsi:type="dcterms:W3CDTF">2022-07-06T10:14:09Z</dcterms:created>
  <dcterms:modified xsi:type="dcterms:W3CDTF">2022-07-06T10:37:19Z</dcterms:modified>
</cp:coreProperties>
</file>