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0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CD216C-16CF-4CF3-97D8-D5E88E53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SCV Junior 7.20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897C93-F229-47AA-9C91-C964F71C6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  <p:pic>
        <p:nvPicPr>
          <p:cNvPr id="4" name="Picture 3" descr="파란색-녹색 배경 위로 떨어지는 분홍색 물감">
            <a:extLst>
              <a:ext uri="{FF2B5EF4-FFF2-40B4-BE49-F238E27FC236}">
                <a16:creationId xmlns:a16="http://schemas.microsoft.com/office/drawing/2014/main" id="{1C3E70E6-A53A-9EB4-9BFA-231A8529D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20" b="3311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400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B201E-E61D-429B-B5F3-9DA55799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15235 </a:t>
            </a:r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0676-CDDC-4876-975D-4B9175BC48CC}"/>
              </a:ext>
            </a:extLst>
          </p:cNvPr>
          <p:cNvSpPr/>
          <p:nvPr/>
        </p:nvSpPr>
        <p:spPr>
          <a:xfrm>
            <a:off x="3154536" y="2885088"/>
            <a:ext cx="1246909" cy="543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3F9FA6-0D60-4444-B482-93F303AEECA0}"/>
              </a:ext>
            </a:extLst>
          </p:cNvPr>
          <p:cNvSpPr/>
          <p:nvPr/>
        </p:nvSpPr>
        <p:spPr>
          <a:xfrm>
            <a:off x="4553845" y="2885088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BA254F-14E3-428F-96E9-917DD9F3198C}"/>
              </a:ext>
            </a:extLst>
          </p:cNvPr>
          <p:cNvSpPr/>
          <p:nvPr/>
        </p:nvSpPr>
        <p:spPr>
          <a:xfrm>
            <a:off x="5994718" y="2885087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14DBF7-D020-4258-8975-4E11AD3F00B3}"/>
              </a:ext>
            </a:extLst>
          </p:cNvPr>
          <p:cNvSpPr/>
          <p:nvPr/>
        </p:nvSpPr>
        <p:spPr>
          <a:xfrm>
            <a:off x="7435593" y="2885086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10DFD6-4A41-4FD6-89BD-A5408BB97C99}"/>
              </a:ext>
            </a:extLst>
          </p:cNvPr>
          <p:cNvSpPr/>
          <p:nvPr/>
        </p:nvSpPr>
        <p:spPr>
          <a:xfrm>
            <a:off x="3154536" y="4145675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2CE05-D036-4A28-B173-664B5C58D4F8}"/>
              </a:ext>
            </a:extLst>
          </p:cNvPr>
          <p:cNvSpPr/>
          <p:nvPr/>
        </p:nvSpPr>
        <p:spPr>
          <a:xfrm>
            <a:off x="4553845" y="4145675"/>
            <a:ext cx="1246909" cy="543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0291F7-48B0-4E73-B932-2AC821BFBC8E}"/>
              </a:ext>
            </a:extLst>
          </p:cNvPr>
          <p:cNvSpPr/>
          <p:nvPr/>
        </p:nvSpPr>
        <p:spPr>
          <a:xfrm>
            <a:off x="5994718" y="4145674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DD322-FDA8-404E-8180-213411BB1CA1}"/>
              </a:ext>
            </a:extLst>
          </p:cNvPr>
          <p:cNvSpPr/>
          <p:nvPr/>
        </p:nvSpPr>
        <p:spPr>
          <a:xfrm>
            <a:off x="7435593" y="4145673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0C3A1C-BC2D-48C5-9149-78C7EB5FC8F1}"/>
              </a:ext>
            </a:extLst>
          </p:cNvPr>
          <p:cNvSpPr/>
          <p:nvPr/>
        </p:nvSpPr>
        <p:spPr>
          <a:xfrm>
            <a:off x="3154536" y="5406260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5A5F1E-A674-4B17-AF55-66628E743870}"/>
              </a:ext>
            </a:extLst>
          </p:cNvPr>
          <p:cNvSpPr/>
          <p:nvPr/>
        </p:nvSpPr>
        <p:spPr>
          <a:xfrm>
            <a:off x="4553845" y="5406260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53F771-B946-4308-A77D-F6B07B17617C}"/>
              </a:ext>
            </a:extLst>
          </p:cNvPr>
          <p:cNvSpPr/>
          <p:nvPr/>
        </p:nvSpPr>
        <p:spPr>
          <a:xfrm>
            <a:off x="5994718" y="5406259"/>
            <a:ext cx="1246909" cy="543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67E352-C60F-4A2D-A090-D38B46E0E9A1}"/>
              </a:ext>
            </a:extLst>
          </p:cNvPr>
          <p:cNvSpPr/>
          <p:nvPr/>
        </p:nvSpPr>
        <p:spPr>
          <a:xfrm>
            <a:off x="7435593" y="5406258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13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B201E-E61D-429B-B5F3-9DA55799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15235 </a:t>
            </a:r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0676-CDDC-4876-975D-4B9175BC48CC}"/>
              </a:ext>
            </a:extLst>
          </p:cNvPr>
          <p:cNvSpPr/>
          <p:nvPr/>
        </p:nvSpPr>
        <p:spPr>
          <a:xfrm>
            <a:off x="3154536" y="2885088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3F9FA6-0D60-4444-B482-93F303AEECA0}"/>
              </a:ext>
            </a:extLst>
          </p:cNvPr>
          <p:cNvSpPr/>
          <p:nvPr/>
        </p:nvSpPr>
        <p:spPr>
          <a:xfrm>
            <a:off x="4553845" y="2885088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BA254F-14E3-428F-96E9-917DD9F3198C}"/>
              </a:ext>
            </a:extLst>
          </p:cNvPr>
          <p:cNvSpPr/>
          <p:nvPr/>
        </p:nvSpPr>
        <p:spPr>
          <a:xfrm>
            <a:off x="5994718" y="2885087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14DBF7-D020-4258-8975-4E11AD3F00B3}"/>
              </a:ext>
            </a:extLst>
          </p:cNvPr>
          <p:cNvSpPr/>
          <p:nvPr/>
        </p:nvSpPr>
        <p:spPr>
          <a:xfrm>
            <a:off x="7435593" y="2885086"/>
            <a:ext cx="1246909" cy="543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10DFD6-4A41-4FD6-89BD-A5408BB97C99}"/>
              </a:ext>
            </a:extLst>
          </p:cNvPr>
          <p:cNvSpPr/>
          <p:nvPr/>
        </p:nvSpPr>
        <p:spPr>
          <a:xfrm>
            <a:off x="3154536" y="4145675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2CE05-D036-4A28-B173-664B5C58D4F8}"/>
              </a:ext>
            </a:extLst>
          </p:cNvPr>
          <p:cNvSpPr/>
          <p:nvPr/>
        </p:nvSpPr>
        <p:spPr>
          <a:xfrm>
            <a:off x="4553845" y="4145675"/>
            <a:ext cx="1246909" cy="543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0291F7-48B0-4E73-B932-2AC821BFBC8E}"/>
              </a:ext>
            </a:extLst>
          </p:cNvPr>
          <p:cNvSpPr/>
          <p:nvPr/>
        </p:nvSpPr>
        <p:spPr>
          <a:xfrm>
            <a:off x="5994718" y="4145674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DD322-FDA8-404E-8180-213411BB1CA1}"/>
              </a:ext>
            </a:extLst>
          </p:cNvPr>
          <p:cNvSpPr/>
          <p:nvPr/>
        </p:nvSpPr>
        <p:spPr>
          <a:xfrm>
            <a:off x="7435593" y="4145673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0C3A1C-BC2D-48C5-9149-78C7EB5FC8F1}"/>
              </a:ext>
            </a:extLst>
          </p:cNvPr>
          <p:cNvSpPr/>
          <p:nvPr/>
        </p:nvSpPr>
        <p:spPr>
          <a:xfrm>
            <a:off x="3154536" y="5406260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5A5F1E-A674-4B17-AF55-66628E743870}"/>
              </a:ext>
            </a:extLst>
          </p:cNvPr>
          <p:cNvSpPr/>
          <p:nvPr/>
        </p:nvSpPr>
        <p:spPr>
          <a:xfrm>
            <a:off x="4553845" y="5406260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53F771-B946-4308-A77D-F6B07B17617C}"/>
              </a:ext>
            </a:extLst>
          </p:cNvPr>
          <p:cNvSpPr/>
          <p:nvPr/>
        </p:nvSpPr>
        <p:spPr>
          <a:xfrm>
            <a:off x="5994718" y="5406259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67E352-C60F-4A2D-A090-D38B46E0E9A1}"/>
              </a:ext>
            </a:extLst>
          </p:cNvPr>
          <p:cNvSpPr/>
          <p:nvPr/>
        </p:nvSpPr>
        <p:spPr>
          <a:xfrm>
            <a:off x="7435593" y="5406258"/>
            <a:ext cx="1246909" cy="543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26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B201E-E61D-429B-B5F3-9DA55799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15235 </a:t>
            </a:r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0676-CDDC-4876-975D-4B9175BC48CC}"/>
              </a:ext>
            </a:extLst>
          </p:cNvPr>
          <p:cNvSpPr/>
          <p:nvPr/>
        </p:nvSpPr>
        <p:spPr>
          <a:xfrm>
            <a:off x="3154536" y="2885088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3F9FA6-0D60-4444-B482-93F303AEECA0}"/>
              </a:ext>
            </a:extLst>
          </p:cNvPr>
          <p:cNvSpPr/>
          <p:nvPr/>
        </p:nvSpPr>
        <p:spPr>
          <a:xfrm>
            <a:off x="4553845" y="2885088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BA254F-14E3-428F-96E9-917DD9F3198C}"/>
              </a:ext>
            </a:extLst>
          </p:cNvPr>
          <p:cNvSpPr/>
          <p:nvPr/>
        </p:nvSpPr>
        <p:spPr>
          <a:xfrm>
            <a:off x="5994718" y="2885087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14DBF7-D020-4258-8975-4E11AD3F00B3}"/>
              </a:ext>
            </a:extLst>
          </p:cNvPr>
          <p:cNvSpPr/>
          <p:nvPr/>
        </p:nvSpPr>
        <p:spPr>
          <a:xfrm>
            <a:off x="7435593" y="2885086"/>
            <a:ext cx="1246909" cy="543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10DFD6-4A41-4FD6-89BD-A5408BB97C99}"/>
              </a:ext>
            </a:extLst>
          </p:cNvPr>
          <p:cNvSpPr/>
          <p:nvPr/>
        </p:nvSpPr>
        <p:spPr>
          <a:xfrm>
            <a:off x="3154536" y="4145675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2CE05-D036-4A28-B173-664B5C58D4F8}"/>
              </a:ext>
            </a:extLst>
          </p:cNvPr>
          <p:cNvSpPr/>
          <p:nvPr/>
        </p:nvSpPr>
        <p:spPr>
          <a:xfrm>
            <a:off x="4553845" y="4145675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0291F7-48B0-4E73-B932-2AC821BFBC8E}"/>
              </a:ext>
            </a:extLst>
          </p:cNvPr>
          <p:cNvSpPr/>
          <p:nvPr/>
        </p:nvSpPr>
        <p:spPr>
          <a:xfrm>
            <a:off x="5994718" y="4145674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DD322-FDA8-404E-8180-213411BB1CA1}"/>
              </a:ext>
            </a:extLst>
          </p:cNvPr>
          <p:cNvSpPr/>
          <p:nvPr/>
        </p:nvSpPr>
        <p:spPr>
          <a:xfrm>
            <a:off x="7435593" y="4145673"/>
            <a:ext cx="1246909" cy="543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0C3A1C-BC2D-48C5-9149-78C7EB5FC8F1}"/>
              </a:ext>
            </a:extLst>
          </p:cNvPr>
          <p:cNvSpPr/>
          <p:nvPr/>
        </p:nvSpPr>
        <p:spPr>
          <a:xfrm>
            <a:off x="3154536" y="5406260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5A5F1E-A674-4B17-AF55-66628E743870}"/>
              </a:ext>
            </a:extLst>
          </p:cNvPr>
          <p:cNvSpPr/>
          <p:nvPr/>
        </p:nvSpPr>
        <p:spPr>
          <a:xfrm>
            <a:off x="4553845" y="5406260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53F771-B946-4308-A77D-F6B07B17617C}"/>
              </a:ext>
            </a:extLst>
          </p:cNvPr>
          <p:cNvSpPr/>
          <p:nvPr/>
        </p:nvSpPr>
        <p:spPr>
          <a:xfrm>
            <a:off x="5994718" y="5406259"/>
            <a:ext cx="1246909" cy="543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67E352-C60F-4A2D-A090-D38B46E0E9A1}"/>
              </a:ext>
            </a:extLst>
          </p:cNvPr>
          <p:cNvSpPr/>
          <p:nvPr/>
        </p:nvSpPr>
        <p:spPr>
          <a:xfrm>
            <a:off x="7435593" y="5406258"/>
            <a:ext cx="1246909" cy="543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5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D7258-83F3-4BE6-8D37-B3FBDE93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15235 Python </a:t>
            </a:r>
            <a:r>
              <a:rPr lang="ko-KR" altLang="en-US" dirty="0"/>
              <a:t>설계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B2CBB68F-A24E-482A-A671-942B1096495E}"/>
              </a:ext>
            </a:extLst>
          </p:cNvPr>
          <p:cNvSpPr/>
          <p:nvPr/>
        </p:nvSpPr>
        <p:spPr>
          <a:xfrm>
            <a:off x="2853558" y="2480442"/>
            <a:ext cx="5749159" cy="58857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FD84D7FA-6FBA-459D-A2EE-857D45C788DF}"/>
              </a:ext>
            </a:extLst>
          </p:cNvPr>
          <p:cNvSpPr/>
          <p:nvPr/>
        </p:nvSpPr>
        <p:spPr>
          <a:xfrm>
            <a:off x="2853558" y="3641835"/>
            <a:ext cx="5749159" cy="58857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Queue[</a:t>
            </a:r>
            <a:r>
              <a:rPr lang="ko-KR" altLang="en-US" dirty="0">
                <a:solidFill>
                  <a:schemeClr val="tx1"/>
                </a:solidFill>
              </a:rPr>
              <a:t>순서번호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얻은 개수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549F1571-50E4-4E55-A7E7-D8BC99581DCF}"/>
              </a:ext>
            </a:extLst>
          </p:cNvPr>
          <p:cNvSpPr/>
          <p:nvPr/>
        </p:nvSpPr>
        <p:spPr>
          <a:xfrm>
            <a:off x="2853558" y="3641835"/>
            <a:ext cx="1119352" cy="58857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34C0D9-EE0F-400A-94C2-4212133B8B3A}"/>
              </a:ext>
            </a:extLst>
          </p:cNvPr>
          <p:cNvCxnSpPr>
            <a:cxnSpLocks/>
          </p:cNvCxnSpPr>
          <p:nvPr/>
        </p:nvCxnSpPr>
        <p:spPr>
          <a:xfrm>
            <a:off x="3342290" y="4317124"/>
            <a:ext cx="0" cy="135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F007FA9B-2147-40D6-B887-248DAF4A68ED}"/>
              </a:ext>
            </a:extLst>
          </p:cNvPr>
          <p:cNvSpPr/>
          <p:nvPr/>
        </p:nvSpPr>
        <p:spPr>
          <a:xfrm>
            <a:off x="2511972" y="5675586"/>
            <a:ext cx="1119352" cy="58857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순서번호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CE748-5C46-4FAD-9EF8-6C00A854C077}"/>
              </a:ext>
            </a:extLst>
          </p:cNvPr>
          <p:cNvSpPr/>
          <p:nvPr/>
        </p:nvSpPr>
        <p:spPr>
          <a:xfrm>
            <a:off x="4080642" y="5675586"/>
            <a:ext cx="1119352" cy="58857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얻은 </a:t>
            </a:r>
            <a:r>
              <a:rPr lang="ko-KR" altLang="en-US" dirty="0" err="1">
                <a:solidFill>
                  <a:schemeClr val="tx1"/>
                </a:solidFill>
              </a:rPr>
              <a:t>갯수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88F0C0-F29C-494B-AC3C-09F733D6A0E5}"/>
              </a:ext>
            </a:extLst>
          </p:cNvPr>
          <p:cNvCxnSpPr/>
          <p:nvPr/>
        </p:nvCxnSpPr>
        <p:spPr>
          <a:xfrm>
            <a:off x="5444358" y="5969876"/>
            <a:ext cx="2017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BA065-EA3D-4833-81C2-9CB85A5F3020}"/>
              </a:ext>
            </a:extLst>
          </p:cNvPr>
          <p:cNvSpPr txBox="1"/>
          <p:nvPr/>
        </p:nvSpPr>
        <p:spPr>
          <a:xfrm>
            <a:off x="7683061" y="5770179"/>
            <a:ext cx="430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r>
              <a:rPr lang="ko-KR" altLang="en-US" dirty="0"/>
              <a:t>에 순서번호 위치에 맞게 기록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9C464-AA2B-4B77-A1E0-903A55D2CF1C}"/>
              </a:ext>
            </a:extLst>
          </p:cNvPr>
          <p:cNvSpPr txBox="1"/>
          <p:nvPr/>
        </p:nvSpPr>
        <p:spPr>
          <a:xfrm>
            <a:off x="5407572" y="5585513"/>
            <a:ext cx="205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얻은 </a:t>
            </a:r>
            <a:r>
              <a:rPr lang="ko-KR" altLang="en-US"/>
              <a:t>개수가 같다면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4BFDE40-5343-4B5A-8472-9B3C8B3C126F}"/>
              </a:ext>
            </a:extLst>
          </p:cNvPr>
          <p:cNvGrpSpPr/>
          <p:nvPr/>
        </p:nvGrpSpPr>
        <p:grpSpPr>
          <a:xfrm>
            <a:off x="1208690" y="3936124"/>
            <a:ext cx="1555531" cy="2033751"/>
            <a:chOff x="1208690" y="3936124"/>
            <a:chExt cx="1555531" cy="203375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5FFDE68-6E12-4C44-9877-3C444EB84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690" y="5969875"/>
              <a:ext cx="1145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5C35C78-9B1A-4553-8E14-2E077DCC3CEE}"/>
                </a:ext>
              </a:extLst>
            </p:cNvPr>
            <p:cNvCxnSpPr>
              <a:cxnSpLocks/>
            </p:cNvCxnSpPr>
            <p:nvPr/>
          </p:nvCxnSpPr>
          <p:spPr>
            <a:xfrm>
              <a:off x="1208690" y="3936124"/>
              <a:ext cx="0" cy="2018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AE972E1-333C-4AA1-ABD0-80630A429F36}"/>
                </a:ext>
              </a:extLst>
            </p:cNvPr>
            <p:cNvCxnSpPr/>
            <p:nvPr/>
          </p:nvCxnSpPr>
          <p:spPr>
            <a:xfrm>
              <a:off x="1208690" y="3936124"/>
              <a:ext cx="15555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4DA00DA-28EC-450F-8E34-89643F70B243}"/>
              </a:ext>
            </a:extLst>
          </p:cNvPr>
          <p:cNvSpPr txBox="1"/>
          <p:nvPr/>
        </p:nvSpPr>
        <p:spPr>
          <a:xfrm>
            <a:off x="1033298" y="6079499"/>
            <a:ext cx="12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아니라면</a:t>
            </a:r>
          </a:p>
        </p:txBody>
      </p:sp>
    </p:spTree>
    <p:extLst>
      <p:ext uri="{BB962C8B-B14F-4D97-AF65-F5344CB8AC3E}">
        <p14:creationId xmlns:p14="http://schemas.microsoft.com/office/powerpoint/2010/main" val="235694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7" grpId="0"/>
      <p:bldP spid="19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D7258-83F3-4BE6-8D37-B3FBDE93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15235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F2E69-7E65-4CAB-84C0-2A98C01F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1248" cy="35644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import sys</a:t>
            </a:r>
          </a:p>
          <a:p>
            <a:pPr marL="0" indent="0">
              <a:buNone/>
            </a:pPr>
            <a:r>
              <a:rPr lang="en-US" altLang="ko-KR" dirty="0"/>
              <a:t>from collections import deque</a:t>
            </a:r>
          </a:p>
          <a:p>
            <a:pPr marL="0" indent="0">
              <a:buNone/>
            </a:pPr>
            <a:r>
              <a:rPr lang="en-US" altLang="ko-KR" dirty="0"/>
              <a:t>input=</a:t>
            </a:r>
            <a:r>
              <a:rPr lang="en-US" altLang="ko-KR" dirty="0" err="1"/>
              <a:t>sys.stdin.readline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n=int(input())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result=[0]*n</a:t>
            </a:r>
          </a:p>
          <a:p>
            <a:pPr marL="0" indent="0">
              <a:buNone/>
            </a:pPr>
            <a:r>
              <a:rPr lang="en-US" altLang="ko-KR" dirty="0"/>
              <a:t>line=list(map(</a:t>
            </a:r>
            <a:r>
              <a:rPr lang="en-US" altLang="ko-KR" dirty="0" err="1"/>
              <a:t>int,input</a:t>
            </a:r>
            <a:r>
              <a:rPr lang="en-US" altLang="ko-KR" dirty="0"/>
              <a:t>().split()))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C3B57-0375-4790-BC6A-F73DB02EE08D}"/>
              </a:ext>
            </a:extLst>
          </p:cNvPr>
          <p:cNvSpPr txBox="1"/>
          <p:nvPr/>
        </p:nvSpPr>
        <p:spPr>
          <a:xfrm>
            <a:off x="5514109" y="2236400"/>
            <a:ext cx="6677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queue=deque()</a:t>
            </a:r>
          </a:p>
          <a:p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range(n):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queue.append</a:t>
            </a:r>
            <a:r>
              <a:rPr lang="en-US" altLang="ko-KR" sz="2000" dirty="0"/>
              <a:t>([i,0])</a:t>
            </a:r>
          </a:p>
          <a:p>
            <a:endParaRPr lang="en-US" altLang="ko-KR" sz="2000" dirty="0"/>
          </a:p>
          <a:p>
            <a:r>
              <a:rPr lang="en-US" altLang="ko-KR" sz="2000" dirty="0"/>
              <a:t>time=0</a:t>
            </a:r>
          </a:p>
          <a:p>
            <a:r>
              <a:rPr lang="en-US" altLang="ko-KR" sz="2000" dirty="0"/>
              <a:t>while queue:</a:t>
            </a:r>
          </a:p>
          <a:p>
            <a:r>
              <a:rPr lang="en-US" altLang="ko-KR" sz="2000" dirty="0"/>
              <a:t>    time+=1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num,get</a:t>
            </a:r>
            <a:r>
              <a:rPr lang="en-US" altLang="ko-KR" sz="2000" dirty="0"/>
              <a:t>=</a:t>
            </a:r>
            <a:r>
              <a:rPr lang="en-US" altLang="ko-KR" sz="2000" dirty="0" err="1"/>
              <a:t>queue.popleft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    get+=1</a:t>
            </a:r>
          </a:p>
          <a:p>
            <a:r>
              <a:rPr lang="en-US" altLang="ko-KR" sz="2000" dirty="0"/>
              <a:t>    if line[num]==get:</a:t>
            </a:r>
          </a:p>
          <a:p>
            <a:r>
              <a:rPr lang="en-US" altLang="ko-KR" sz="2000" dirty="0"/>
              <a:t>        result[num]=time</a:t>
            </a:r>
          </a:p>
          <a:p>
            <a:r>
              <a:rPr lang="en-US" altLang="ko-KR" sz="2000" dirty="0"/>
              <a:t>    else: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queue.append</a:t>
            </a:r>
            <a:r>
              <a:rPr lang="en-US" altLang="ko-KR" sz="2000" dirty="0"/>
              <a:t>([</a:t>
            </a:r>
            <a:r>
              <a:rPr lang="en-US" altLang="ko-KR" sz="2000" dirty="0" err="1"/>
              <a:t>num,get</a:t>
            </a:r>
            <a:r>
              <a:rPr lang="en-US" altLang="ko-KR" sz="2000" dirty="0"/>
              <a:t>])</a:t>
            </a:r>
          </a:p>
          <a:p>
            <a:r>
              <a:rPr lang="en-US" altLang="ko-KR" sz="2000" dirty="0"/>
              <a:t>print(*result)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91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61252-8879-4DD6-BAF2-A524AA1A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4949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29921-EA27-4FA2-95A3-1967AC34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4942467" cy="35644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while(1):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sen</a:t>
            </a:r>
            <a:r>
              <a:rPr lang="en-US" altLang="ko-KR" dirty="0"/>
              <a:t>=input()</a:t>
            </a:r>
          </a:p>
          <a:p>
            <a:pPr marL="0" indent="0">
              <a:buNone/>
            </a:pPr>
            <a:r>
              <a:rPr lang="en-US" altLang="ko-KR" dirty="0"/>
              <a:t>    sen_1=list(</a:t>
            </a:r>
            <a:r>
              <a:rPr lang="en-US" altLang="ko-KR" dirty="0" err="1"/>
              <a:t>sen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stack=[]</a:t>
            </a:r>
          </a:p>
          <a:p>
            <a:pPr marL="0" indent="0">
              <a:buNone/>
            </a:pPr>
            <a:r>
              <a:rPr lang="en-US" altLang="ko-KR" dirty="0"/>
              <a:t>    result=True</a:t>
            </a:r>
          </a:p>
          <a:p>
            <a:pPr marL="0" indent="0">
              <a:buNone/>
            </a:pPr>
            <a:r>
              <a:rPr lang="en-US" altLang="ko-KR" dirty="0"/>
              <a:t>    if(</a:t>
            </a:r>
            <a:r>
              <a:rPr lang="en-US" altLang="ko-KR" dirty="0" err="1"/>
              <a:t>sen</a:t>
            </a:r>
            <a:r>
              <a:rPr lang="en-US" altLang="ko-KR" dirty="0"/>
              <a:t>=='.'):#</a:t>
            </a:r>
            <a:r>
              <a:rPr lang="ko-KR" altLang="en-US" dirty="0"/>
              <a:t>종료조건 </a:t>
            </a:r>
            <a:r>
              <a:rPr lang="ko-KR" altLang="en-US" dirty="0" err="1"/>
              <a:t>만족시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break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F54B1-B7BB-44E5-9962-F184C17AF8EB}"/>
              </a:ext>
            </a:extLst>
          </p:cNvPr>
          <p:cNvSpPr txBox="1"/>
          <p:nvPr/>
        </p:nvSpPr>
        <p:spPr>
          <a:xfrm>
            <a:off x="4246179" y="2238311"/>
            <a:ext cx="52446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sen_1: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i</a:t>
            </a:r>
            <a:r>
              <a:rPr lang="en-US" altLang="ko-KR" dirty="0"/>
              <a:t>=='(':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stack.append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#print(stack)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=='[':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stack.append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#print(stack)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==')':</a:t>
            </a:r>
          </a:p>
          <a:p>
            <a:r>
              <a:rPr lang="en-US" altLang="ko-KR" dirty="0"/>
              <a:t>            if not stack or stack[-1]=='[':</a:t>
            </a:r>
          </a:p>
          <a:p>
            <a:r>
              <a:rPr lang="en-US" altLang="ko-KR" dirty="0"/>
              <a:t>                result=False</a:t>
            </a:r>
          </a:p>
          <a:p>
            <a:r>
              <a:rPr lang="en-US" altLang="ko-KR" dirty="0"/>
              <a:t>                break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elif</a:t>
            </a:r>
            <a:r>
              <a:rPr lang="en-US" altLang="ko-KR" dirty="0"/>
              <a:t> stack[-1]=='(':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stack.pop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          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0533D-6357-4CDA-80D0-6E991684ADC4}"/>
              </a:ext>
            </a:extLst>
          </p:cNvPr>
          <p:cNvSpPr txBox="1"/>
          <p:nvPr/>
        </p:nvSpPr>
        <p:spPr>
          <a:xfrm>
            <a:off x="8135006" y="2017986"/>
            <a:ext cx="3844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==']':</a:t>
            </a:r>
          </a:p>
          <a:p>
            <a:r>
              <a:rPr lang="en-US" altLang="ko-KR" dirty="0"/>
              <a:t>            if not stack or stack[-1]=='(':</a:t>
            </a:r>
          </a:p>
          <a:p>
            <a:r>
              <a:rPr lang="en-US" altLang="ko-KR" dirty="0"/>
              <a:t>                result=False</a:t>
            </a:r>
          </a:p>
          <a:p>
            <a:r>
              <a:rPr lang="en-US" altLang="ko-KR" dirty="0"/>
              <a:t>                break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elif</a:t>
            </a:r>
            <a:r>
              <a:rPr lang="en-US" altLang="ko-KR" dirty="0"/>
              <a:t> stack[-1]=='[':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stack.pop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 if result==True and not stack:</a:t>
            </a:r>
          </a:p>
          <a:p>
            <a:r>
              <a:rPr lang="en-US" altLang="ko-KR" dirty="0"/>
              <a:t>        print('yes')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print('no')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75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C0A97-6FDA-4AFC-B188-62D8DEC7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2961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78E57-E6EB-4AF8-83BB-28D2732B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553583" cy="35644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import sys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itertools</a:t>
            </a:r>
            <a:r>
              <a:rPr lang="en-US" altLang="ko-KR" dirty="0"/>
              <a:t> import combinations</a:t>
            </a:r>
          </a:p>
          <a:p>
            <a:pPr marL="0" indent="0">
              <a:buNone/>
            </a:pPr>
            <a:r>
              <a:rPr lang="en-US" altLang="ko-KR" dirty="0"/>
              <a:t>input=</a:t>
            </a:r>
            <a:r>
              <a:rPr lang="en-US" altLang="ko-KR" dirty="0" err="1"/>
              <a:t>sys.stdin.readline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n=int(input())</a:t>
            </a:r>
          </a:p>
          <a:p>
            <a:pPr marL="0" indent="0">
              <a:buNone/>
            </a:pPr>
            <a:r>
              <a:rPr lang="en-US" altLang="ko-KR" dirty="0"/>
              <a:t>taste=[]</a:t>
            </a:r>
          </a:p>
          <a:p>
            <a:pPr marL="0" indent="0">
              <a:buNone/>
            </a:pPr>
            <a:r>
              <a:rPr lang="en-US" altLang="ko-KR" dirty="0" err="1"/>
              <a:t>ans</a:t>
            </a:r>
            <a:r>
              <a:rPr lang="en-US" altLang="ko-KR" dirty="0"/>
              <a:t>=1000000000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CD4EA-5F8E-4B5B-BF8C-8D7E0974244A}"/>
              </a:ext>
            </a:extLst>
          </p:cNvPr>
          <p:cNvSpPr txBox="1"/>
          <p:nvPr/>
        </p:nvSpPr>
        <p:spPr>
          <a:xfrm>
            <a:off x="5381297" y="1282262"/>
            <a:ext cx="549862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range(1,n+1):</a:t>
            </a:r>
          </a:p>
          <a:p>
            <a:r>
              <a:rPr lang="en-US" altLang="ko-KR" dirty="0"/>
              <a:t>    t1,t2=input().split()</a:t>
            </a:r>
          </a:p>
          <a:p>
            <a:r>
              <a:rPr lang="en-US" altLang="ko-KR" dirty="0"/>
              <a:t>    t1=int(t1)</a:t>
            </a:r>
          </a:p>
          <a:p>
            <a:r>
              <a:rPr lang="en-US" altLang="ko-KR" dirty="0"/>
              <a:t>    t2=int(t2)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taste.append</a:t>
            </a:r>
            <a:r>
              <a:rPr lang="en-US" altLang="ko-KR" dirty="0"/>
              <a:t>([t1,t2])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test=list(combinations(</a:t>
            </a:r>
            <a:r>
              <a:rPr lang="en-US" altLang="ko-KR" dirty="0" err="1"/>
              <a:t>taste,i</a:t>
            </a:r>
            <a:r>
              <a:rPr lang="en-US" altLang="ko-KR" dirty="0"/>
              <a:t>) for </a:t>
            </a:r>
            <a:r>
              <a:rPr lang="en-US" altLang="ko-KR" dirty="0" err="1"/>
              <a:t>i</a:t>
            </a:r>
            <a:r>
              <a:rPr lang="en-US" altLang="ko-KR" dirty="0"/>
              <a:t> in range(1,n+1))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test:</a:t>
            </a:r>
          </a:p>
          <a:p>
            <a:r>
              <a:rPr lang="en-US" altLang="ko-KR" dirty="0"/>
              <a:t>    for j in i:</a:t>
            </a:r>
          </a:p>
          <a:p>
            <a:r>
              <a:rPr lang="en-US" altLang="ko-KR" dirty="0"/>
              <a:t>        S,B=1,0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for E in j:</a:t>
            </a:r>
          </a:p>
          <a:p>
            <a:r>
              <a:rPr lang="en-US" altLang="ko-KR" dirty="0"/>
              <a:t>            S*=E[0]</a:t>
            </a:r>
          </a:p>
          <a:p>
            <a:r>
              <a:rPr lang="en-US" altLang="ko-KR" dirty="0"/>
              <a:t>            B+=E[1]</a:t>
            </a:r>
          </a:p>
          <a:p>
            <a:r>
              <a:rPr lang="en-US" altLang="ko-KR" dirty="0"/>
              <a:t>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ans</a:t>
            </a:r>
            <a:r>
              <a:rPr lang="en-US" altLang="ko-KR" dirty="0"/>
              <a:t>=min(</a:t>
            </a:r>
            <a:r>
              <a:rPr lang="en-US" altLang="ko-KR" dirty="0" err="1"/>
              <a:t>ans</a:t>
            </a:r>
            <a:r>
              <a:rPr lang="en-US" altLang="ko-KR" dirty="0"/>
              <a:t>, abs(B-S))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90592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EB4E60"/>
      </a:accent1>
      <a:accent2>
        <a:srgbClr val="EE6EB2"/>
      </a:accent2>
      <a:accent3>
        <a:srgbClr val="ED895E"/>
      </a:accent3>
      <a:accent4>
        <a:srgbClr val="31B86F"/>
      </a:accent4>
      <a:accent5>
        <a:srgbClr val="37B4A5"/>
      </a:accent5>
      <a:accent6>
        <a:srgbClr val="28AFE7"/>
      </a:accent6>
      <a:hlink>
        <a:srgbClr val="568E88"/>
      </a:hlink>
      <a:folHlink>
        <a:srgbClr val="7F7F7F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495</Words>
  <Application>Microsoft Office PowerPoint</Application>
  <PresentationFormat>와이드스크린</PresentationFormat>
  <Paragraphs>133</Paragraphs>
  <Slides>8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Microsoft GothicNeo</vt:lpstr>
      <vt:lpstr>Arial</vt:lpstr>
      <vt:lpstr>Wingdings</vt:lpstr>
      <vt:lpstr>CosineVTI</vt:lpstr>
      <vt:lpstr>SCV Junior 7.20</vt:lpstr>
      <vt:lpstr>15235 문제 설계</vt:lpstr>
      <vt:lpstr>15235 문제 설계</vt:lpstr>
      <vt:lpstr>15235 문제 설계</vt:lpstr>
      <vt:lpstr>15235 Python 설계</vt:lpstr>
      <vt:lpstr>15235 Python</vt:lpstr>
      <vt:lpstr>4949 Python</vt:lpstr>
      <vt:lpstr>2961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Junior 7.20</dc:title>
  <dc:creator>최 유진</dc:creator>
  <cp:lastModifiedBy>최 유진</cp:lastModifiedBy>
  <cp:revision>5</cp:revision>
  <dcterms:created xsi:type="dcterms:W3CDTF">2022-07-20T08:18:50Z</dcterms:created>
  <dcterms:modified xsi:type="dcterms:W3CDTF">2022-07-20T12:50:53Z</dcterms:modified>
</cp:coreProperties>
</file>