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DB77E-9F28-BB52-31F9-CFA71D17A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C262EB-D242-A1ED-BD70-97FA4F5AD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173DD-CBB3-75BD-50E3-AB942768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7E2-CE11-417B-8308-9DC3538A56E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F546E-A3E8-81DA-3A0C-5457ED77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38EDB-3863-9187-80B3-2156BA08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3166-6BD1-453E-B155-4C6E23818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1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1DBB4-435A-248C-AF28-31D96873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7D851-AC92-552A-CF2D-DA509D876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C4482-53F0-3630-A118-CB0B0401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7E2-CE11-417B-8308-9DC3538A56E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5AE81C-343A-8B8F-D09C-2C3AD3BA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06622-5949-D909-565B-B3FD5777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3166-6BD1-453E-B155-4C6E23818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03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8C8AC7-9557-AC48-8A08-BFE2D54D5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F5A4C7-F0E3-C948-83B2-770705275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BC03B-6058-52D2-E336-950C5698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7E2-CE11-417B-8308-9DC3538A56E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9D031-48E8-B22F-6F10-796D334A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3BF12-41D3-D3CC-40DB-45A25976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3166-6BD1-453E-B155-4C6E23818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32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496C9-0C46-5B1E-1BEC-5D316CB0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65A5C-CA51-BC88-518B-93837EE20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3869A-0C21-2E12-B82F-2CF02DDA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7E2-CE11-417B-8308-9DC3538A56E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2F959-5BF4-86E8-7C84-153E358C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7CD27-5EB1-0B0A-416D-527CFDCC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3166-6BD1-453E-B155-4C6E23818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72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2D72D-3B43-54E6-F163-493B78767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396C7B-EE8E-22DD-8261-F5F16A918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CB5EF-75CC-93FA-9CC2-364CB832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7E2-CE11-417B-8308-9DC3538A56E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149B9-FE6C-004A-148E-A342C4B9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5D324-1044-0336-0E41-9D492731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3166-6BD1-453E-B155-4C6E23818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7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4436A-A71D-6BCB-629B-947C2FAB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C4BE88-40A4-4648-298F-2D3D7C79B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78495F-388D-9A04-E04E-153FB59F3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6ED42F-862E-C666-E8C2-18C75562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7E2-CE11-417B-8308-9DC3538A56E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401B63-8C5B-D603-8F43-AB411F3D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F63275-E593-A737-11D3-B5D4E885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3166-6BD1-453E-B155-4C6E23818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0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4A95F-BC40-2D8D-1D44-B1417B65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05AC7D-DE48-F46E-60C4-A8A9588DA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6FB7B5-6B36-4DF2-9AAF-642BCCCBC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A61323-3524-B4D3-682C-3593A613B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47776D-62C3-63E7-17DB-B36D339EA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4C943E-F3FB-B0A0-31FD-F8420D9A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7E2-CE11-417B-8308-9DC3538A56E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1FF30E-3C2B-76D7-0505-1C46DCDA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1E60A1-6190-14F6-1B81-3EC488C4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3166-6BD1-453E-B155-4C6E23818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67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01DA9-BD82-B490-7EB6-D818D7BC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41E927-EC07-5F2E-7F26-E4B4D4A5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7E2-CE11-417B-8308-9DC3538A56E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52E809-6AF4-4F42-9CC4-B8136953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46C91B-5F73-AE81-DFCC-D7C307B9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3166-6BD1-453E-B155-4C6E23818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7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055A1E-D734-3A9D-2875-A2BEFB02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7E2-CE11-417B-8308-9DC3538A56E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578C87-B651-7AE1-D178-BE78B729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095D39-DF66-98D7-09EA-B8F0D787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3166-6BD1-453E-B155-4C6E23818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64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B9B71-C648-0C49-A389-DFB668931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68A45-6F50-869E-2195-A39085602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43D8AE-D82F-6A62-6F38-FF696AB01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26E30D-BB53-FE97-EFC3-52E6C50F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7E2-CE11-417B-8308-9DC3538A56E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04D3CF-BF59-713F-D7D6-CB91AFA1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760FCC-2B48-BA7E-C9B1-E7CE564C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3166-6BD1-453E-B155-4C6E23818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23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35751-6F79-86EE-D630-745D0FD9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E65FA1-FF0C-26F8-41A3-CAA234738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7E81B-372A-D17F-DED1-FA1825DDD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724114-257F-F6FE-86D7-344EBC1C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7E2-CE11-417B-8308-9DC3538A56E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74657-6E9F-4538-8E05-A07D11FE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E28A93-553D-54AA-D86C-6B3441A0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3166-6BD1-453E-B155-4C6E23818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85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1F7862-4C57-9592-67C0-029F95B4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5AAB9-80EE-4984-7748-A6FD80745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B21ED-8A06-44F3-1BBC-D9AF17DE1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587E2-CE11-417B-8308-9DC3538A56E8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7646E-DEB3-A5FE-F548-59E1D770D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2547C-4AC8-7E73-982D-CD28D11E9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F3166-6BD1-453E-B155-4C6E23818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4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3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DA7A8B-6B30-CA21-FDBA-BD2055298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r>
              <a:rPr lang="en-US" altLang="ko-KR" sz="5600">
                <a:solidFill>
                  <a:srgbClr val="FFFFFF"/>
                </a:solidFill>
              </a:rPr>
              <a:t>4158 cd</a:t>
            </a:r>
            <a:endParaRPr lang="ko-KR" altLang="en-US" sz="56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DB5030-AD3C-31F1-E1C1-A98E176E5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030" y="3605577"/>
            <a:ext cx="9147940" cy="1324303"/>
          </a:xfrm>
        </p:spPr>
        <p:txBody>
          <a:bodyPr anchor="t">
            <a:normAutofit/>
          </a:bodyPr>
          <a:lstStyle/>
          <a:p>
            <a:r>
              <a:rPr lang="en-US" altLang="ko-KR" sz="2000">
                <a:solidFill>
                  <a:srgbClr val="FFFFFF"/>
                </a:solidFill>
              </a:rPr>
              <a:t>202020179 </a:t>
            </a:r>
            <a:r>
              <a:rPr lang="ko-KR" altLang="en-US" sz="2000">
                <a:solidFill>
                  <a:srgbClr val="FFFFFF"/>
                </a:solidFill>
              </a:rPr>
              <a:t>최유진</a:t>
            </a:r>
          </a:p>
        </p:txBody>
      </p:sp>
      <p:sp>
        <p:nvSpPr>
          <p:cNvPr id="5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0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3" name="Straight Connector 5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9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600F7D-34A3-F57A-E3E3-8D66B8C0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08" y="2177021"/>
            <a:ext cx="4686764" cy="27805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4091F9-A1AA-A595-2CF5-582520AC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036" y="1867755"/>
            <a:ext cx="6363251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9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54F03A9-AAAC-A356-8BFA-67C773C16015}"/>
              </a:ext>
            </a:extLst>
          </p:cNvPr>
          <p:cNvSpPr txBox="1">
            <a:spLocks/>
          </p:cNvSpPr>
          <p:nvPr/>
        </p:nvSpPr>
        <p:spPr>
          <a:xfrm>
            <a:off x="772886" y="1825625"/>
            <a:ext cx="53535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800" dirty="0">
                <a:solidFill>
                  <a:schemeClr val="bg1"/>
                </a:solidFill>
              </a:rPr>
              <a:t>import sys</a:t>
            </a:r>
          </a:p>
          <a:p>
            <a:pPr algn="just"/>
            <a:r>
              <a:rPr lang="en-US" altLang="ko-KR" sz="1800" dirty="0">
                <a:solidFill>
                  <a:schemeClr val="bg1"/>
                </a:solidFill>
              </a:rPr>
              <a:t>input=</a:t>
            </a:r>
            <a:r>
              <a:rPr lang="en-US" altLang="ko-KR" sz="1800" dirty="0" err="1">
                <a:solidFill>
                  <a:schemeClr val="bg1"/>
                </a:solidFill>
              </a:rPr>
              <a:t>sys.stdin.readline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algn="just"/>
            <a:r>
              <a:rPr lang="en-US" altLang="ko-KR" sz="1800" dirty="0">
                <a:solidFill>
                  <a:schemeClr val="bg1"/>
                </a:solidFill>
              </a:rPr>
              <a:t>while True:</a:t>
            </a:r>
          </a:p>
          <a:p>
            <a:pPr algn="just"/>
            <a:r>
              <a:rPr lang="en-US" altLang="ko-KR" sz="1800" dirty="0">
                <a:solidFill>
                  <a:schemeClr val="bg1"/>
                </a:solidFill>
              </a:rPr>
              <a:t>    </a:t>
            </a:r>
            <a:r>
              <a:rPr lang="en-US" altLang="ko-KR" sz="1800" dirty="0" err="1">
                <a:solidFill>
                  <a:schemeClr val="bg1"/>
                </a:solidFill>
              </a:rPr>
              <a:t>n,m</a:t>
            </a:r>
            <a:r>
              <a:rPr lang="en-US" altLang="ko-KR" sz="1800" dirty="0">
                <a:solidFill>
                  <a:schemeClr val="bg1"/>
                </a:solidFill>
              </a:rPr>
              <a:t>=map(</a:t>
            </a:r>
            <a:r>
              <a:rPr lang="en-US" altLang="ko-KR" sz="1800" dirty="0" err="1">
                <a:solidFill>
                  <a:schemeClr val="bg1"/>
                </a:solidFill>
              </a:rPr>
              <a:t>int,input</a:t>
            </a:r>
            <a:r>
              <a:rPr lang="en-US" altLang="ko-KR" sz="1800" dirty="0">
                <a:solidFill>
                  <a:schemeClr val="bg1"/>
                </a:solidFill>
              </a:rPr>
              <a:t>().split())</a:t>
            </a:r>
          </a:p>
          <a:p>
            <a:pPr algn="just"/>
            <a:r>
              <a:rPr lang="en-US" altLang="ko-KR" sz="1800" dirty="0">
                <a:solidFill>
                  <a:schemeClr val="bg1"/>
                </a:solidFill>
              </a:rPr>
              <a:t>    if n==0 and m==0:</a:t>
            </a:r>
          </a:p>
          <a:p>
            <a:pPr algn="just"/>
            <a:r>
              <a:rPr lang="en-US" altLang="ko-KR" sz="1800" dirty="0">
                <a:solidFill>
                  <a:schemeClr val="bg1"/>
                </a:solidFill>
              </a:rPr>
              <a:t>        break</a:t>
            </a:r>
          </a:p>
          <a:p>
            <a:pPr algn="just"/>
            <a:r>
              <a:rPr lang="en-US" altLang="ko-KR" sz="1800" dirty="0">
                <a:solidFill>
                  <a:schemeClr val="bg1"/>
                </a:solidFill>
              </a:rPr>
              <a:t>    cd1=[]</a:t>
            </a:r>
          </a:p>
          <a:p>
            <a:pPr algn="just"/>
            <a:r>
              <a:rPr lang="en-US" altLang="ko-KR" sz="1800" dirty="0">
                <a:solidFill>
                  <a:schemeClr val="bg1"/>
                </a:solidFill>
              </a:rPr>
              <a:t>    cd2=[]</a:t>
            </a:r>
          </a:p>
          <a:p>
            <a:pPr algn="just"/>
            <a:r>
              <a:rPr lang="en-US" altLang="ko-KR" dirty="0">
                <a:solidFill>
                  <a:schemeClr val="bg1"/>
                </a:solidFill>
              </a:rPr>
              <a:t>    </a:t>
            </a:r>
          </a:p>
          <a:p>
            <a:pPr algn="just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57A5A-8F86-0314-CAD3-4536E495CD60}"/>
              </a:ext>
            </a:extLst>
          </p:cNvPr>
          <p:cNvSpPr txBox="1"/>
          <p:nvPr/>
        </p:nvSpPr>
        <p:spPr>
          <a:xfrm>
            <a:off x="6191794" y="2000518"/>
            <a:ext cx="39299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altLang="ko-KR" dirty="0">
                <a:solidFill>
                  <a:schemeClr val="bg1"/>
                </a:solidFill>
              </a:rPr>
              <a:t>    for 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en-US" altLang="ko-KR" dirty="0">
                <a:solidFill>
                  <a:schemeClr val="bg1"/>
                </a:solidFill>
              </a:rPr>
              <a:t> in range(n):</a:t>
            </a:r>
          </a:p>
          <a:p>
            <a:pPr marL="0" indent="0" algn="just">
              <a:buNone/>
            </a:pPr>
            <a:r>
              <a:rPr lang="en-US" altLang="ko-KR" dirty="0">
                <a:solidFill>
                  <a:schemeClr val="bg1"/>
                </a:solidFill>
              </a:rPr>
              <a:t>        cd1.append(int(input()))</a:t>
            </a:r>
          </a:p>
          <a:p>
            <a:pPr marL="0" indent="0" algn="just">
              <a:buNone/>
            </a:pPr>
            <a:r>
              <a:rPr lang="en-US" altLang="ko-KR" dirty="0">
                <a:solidFill>
                  <a:schemeClr val="bg1"/>
                </a:solidFill>
              </a:rPr>
              <a:t>    for j in range(m):</a:t>
            </a:r>
          </a:p>
          <a:p>
            <a:pPr marL="0" indent="0" algn="just">
              <a:buNone/>
            </a:pPr>
            <a:r>
              <a:rPr lang="en-US" altLang="ko-KR" dirty="0">
                <a:solidFill>
                  <a:schemeClr val="bg1"/>
                </a:solidFill>
              </a:rPr>
              <a:t>        cd2.append(int(input()))</a:t>
            </a:r>
          </a:p>
          <a:p>
            <a:pPr marL="0" indent="0" algn="just">
              <a:buNone/>
            </a:pPr>
            <a:r>
              <a:rPr lang="en-US" altLang="ko-KR" dirty="0">
                <a:solidFill>
                  <a:schemeClr val="bg1"/>
                </a:solidFill>
              </a:rPr>
              <a:t>    test=list(set(cd1)&amp;set(cd2))</a:t>
            </a:r>
          </a:p>
          <a:p>
            <a:pPr marL="0" indent="0" algn="just">
              <a:buNone/>
            </a:pPr>
            <a:r>
              <a:rPr lang="en-US" altLang="ko-KR" dirty="0">
                <a:solidFill>
                  <a:schemeClr val="bg1"/>
                </a:solidFill>
              </a:rPr>
              <a:t>    </a:t>
            </a:r>
          </a:p>
          <a:p>
            <a:pPr marL="0" indent="0" algn="just">
              <a:buNone/>
            </a:pPr>
            <a:r>
              <a:rPr lang="en-US" altLang="ko-KR" dirty="0">
                <a:solidFill>
                  <a:schemeClr val="bg1"/>
                </a:solidFill>
              </a:rPr>
              <a:t>    print(</a:t>
            </a:r>
            <a:r>
              <a:rPr lang="en-US" altLang="ko-KR" dirty="0" err="1">
                <a:solidFill>
                  <a:schemeClr val="bg1"/>
                </a:solidFill>
              </a:rPr>
              <a:t>len</a:t>
            </a:r>
            <a:r>
              <a:rPr lang="en-US" altLang="ko-KR" dirty="0">
                <a:solidFill>
                  <a:schemeClr val="bg1"/>
                </a:solidFill>
              </a:rPr>
              <a:t>(test))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73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54F03A9-AAAC-A356-8BFA-67C773C16015}"/>
              </a:ext>
            </a:extLst>
          </p:cNvPr>
          <p:cNvSpPr txBox="1">
            <a:spLocks/>
          </p:cNvSpPr>
          <p:nvPr/>
        </p:nvSpPr>
        <p:spPr>
          <a:xfrm>
            <a:off x="772886" y="1825625"/>
            <a:ext cx="53535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800" dirty="0">
                <a:solidFill>
                  <a:schemeClr val="bg1"/>
                </a:solidFill>
              </a:rPr>
              <a:t>import sys</a:t>
            </a:r>
          </a:p>
          <a:p>
            <a:pPr algn="just"/>
            <a:r>
              <a:rPr lang="en-US" altLang="ko-KR" sz="1800" dirty="0">
                <a:solidFill>
                  <a:schemeClr val="bg1"/>
                </a:solidFill>
              </a:rPr>
              <a:t>input=</a:t>
            </a:r>
            <a:r>
              <a:rPr lang="en-US" altLang="ko-KR" sz="1800" dirty="0" err="1">
                <a:solidFill>
                  <a:schemeClr val="bg1"/>
                </a:solidFill>
              </a:rPr>
              <a:t>sys.stdin.readline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algn="just"/>
            <a:r>
              <a:rPr lang="en-US" altLang="ko-KR" sz="1800" dirty="0">
                <a:solidFill>
                  <a:schemeClr val="bg1"/>
                </a:solidFill>
              </a:rPr>
              <a:t>while True:</a:t>
            </a:r>
          </a:p>
          <a:p>
            <a:pPr algn="just"/>
            <a:r>
              <a:rPr lang="en-US" altLang="ko-KR" sz="1800" dirty="0">
                <a:solidFill>
                  <a:schemeClr val="bg1"/>
                </a:solidFill>
              </a:rPr>
              <a:t>    </a:t>
            </a:r>
            <a:r>
              <a:rPr lang="en-US" altLang="ko-KR" sz="1800" dirty="0" err="1">
                <a:solidFill>
                  <a:schemeClr val="bg1"/>
                </a:solidFill>
              </a:rPr>
              <a:t>n,m</a:t>
            </a:r>
            <a:r>
              <a:rPr lang="en-US" altLang="ko-KR" sz="1800" dirty="0">
                <a:solidFill>
                  <a:schemeClr val="bg1"/>
                </a:solidFill>
              </a:rPr>
              <a:t>=map(</a:t>
            </a:r>
            <a:r>
              <a:rPr lang="en-US" altLang="ko-KR" sz="1800" dirty="0" err="1">
                <a:solidFill>
                  <a:schemeClr val="bg1"/>
                </a:solidFill>
              </a:rPr>
              <a:t>int,input</a:t>
            </a:r>
            <a:r>
              <a:rPr lang="en-US" altLang="ko-KR" sz="1800" dirty="0">
                <a:solidFill>
                  <a:schemeClr val="bg1"/>
                </a:solidFill>
              </a:rPr>
              <a:t>().split())</a:t>
            </a:r>
          </a:p>
          <a:p>
            <a:pPr algn="just"/>
            <a:r>
              <a:rPr lang="en-US" altLang="ko-KR" sz="1800" dirty="0">
                <a:solidFill>
                  <a:schemeClr val="bg1"/>
                </a:solidFill>
              </a:rPr>
              <a:t>    if n==0 and m==0:</a:t>
            </a:r>
          </a:p>
          <a:p>
            <a:pPr algn="just"/>
            <a:r>
              <a:rPr lang="en-US" altLang="ko-KR" sz="1800" dirty="0">
                <a:solidFill>
                  <a:schemeClr val="bg1"/>
                </a:solidFill>
              </a:rPr>
              <a:t>        break</a:t>
            </a:r>
          </a:p>
          <a:p>
            <a:pPr algn="just"/>
            <a:r>
              <a:rPr lang="en-US" altLang="ko-KR" sz="1800" dirty="0">
                <a:solidFill>
                  <a:schemeClr val="bg1"/>
                </a:solidFill>
              </a:rPr>
              <a:t>    cd1=[]</a:t>
            </a:r>
          </a:p>
          <a:p>
            <a:pPr algn="just"/>
            <a:r>
              <a:rPr lang="en-US" altLang="ko-KR" sz="1800" dirty="0">
                <a:solidFill>
                  <a:schemeClr val="bg1"/>
                </a:solidFill>
              </a:rPr>
              <a:t>    cd2=[]</a:t>
            </a:r>
          </a:p>
          <a:p>
            <a:pPr algn="just"/>
            <a:r>
              <a:rPr lang="en-US" altLang="ko-KR" dirty="0">
                <a:solidFill>
                  <a:schemeClr val="bg1"/>
                </a:solidFill>
              </a:rPr>
              <a:t>    </a:t>
            </a:r>
          </a:p>
          <a:p>
            <a:pPr algn="just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57A5A-8F86-0314-CAD3-4536E495CD60}"/>
              </a:ext>
            </a:extLst>
          </p:cNvPr>
          <p:cNvSpPr txBox="1"/>
          <p:nvPr/>
        </p:nvSpPr>
        <p:spPr>
          <a:xfrm>
            <a:off x="6191794" y="2000518"/>
            <a:ext cx="39299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altLang="ko-KR" dirty="0">
                <a:solidFill>
                  <a:schemeClr val="bg1"/>
                </a:solidFill>
              </a:rPr>
              <a:t>    for 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en-US" altLang="ko-KR" dirty="0">
                <a:solidFill>
                  <a:schemeClr val="bg1"/>
                </a:solidFill>
              </a:rPr>
              <a:t> in range(n):</a:t>
            </a:r>
          </a:p>
          <a:p>
            <a:pPr marL="0" indent="0" algn="just">
              <a:buNone/>
            </a:pPr>
            <a:r>
              <a:rPr lang="en-US" altLang="ko-KR" dirty="0">
                <a:solidFill>
                  <a:schemeClr val="bg1"/>
                </a:solidFill>
              </a:rPr>
              <a:t>        cd1.append(int(input()))</a:t>
            </a:r>
          </a:p>
          <a:p>
            <a:pPr marL="0" indent="0" algn="just">
              <a:buNone/>
            </a:pPr>
            <a:r>
              <a:rPr lang="en-US" altLang="ko-KR" dirty="0">
                <a:solidFill>
                  <a:schemeClr val="bg1"/>
                </a:solidFill>
              </a:rPr>
              <a:t>    for j in range(m):</a:t>
            </a:r>
          </a:p>
          <a:p>
            <a:pPr marL="0" indent="0" algn="just">
              <a:buNone/>
            </a:pPr>
            <a:r>
              <a:rPr lang="en-US" altLang="ko-KR" dirty="0">
                <a:solidFill>
                  <a:schemeClr val="bg1"/>
                </a:solidFill>
              </a:rPr>
              <a:t>        cd2.append(int(input()))</a:t>
            </a:r>
          </a:p>
          <a:p>
            <a:pPr marL="0" indent="0" algn="just">
              <a:buNone/>
            </a:pPr>
            <a:r>
              <a:rPr lang="en-US" altLang="ko-KR" dirty="0">
                <a:solidFill>
                  <a:schemeClr val="bg1"/>
                </a:solidFill>
              </a:rPr>
              <a:t>    test=list(set(cd1)&amp;set(cd2))</a:t>
            </a:r>
          </a:p>
          <a:p>
            <a:pPr marL="0" indent="0" algn="just">
              <a:buNone/>
            </a:pPr>
            <a:r>
              <a:rPr lang="en-US" altLang="ko-KR" dirty="0">
                <a:solidFill>
                  <a:schemeClr val="bg1"/>
                </a:solidFill>
              </a:rPr>
              <a:t>    </a:t>
            </a:r>
          </a:p>
          <a:p>
            <a:pPr marL="0" indent="0" algn="just">
              <a:buNone/>
            </a:pPr>
            <a:r>
              <a:rPr lang="en-US" altLang="ko-KR" dirty="0">
                <a:solidFill>
                  <a:schemeClr val="bg1"/>
                </a:solidFill>
              </a:rPr>
              <a:t>    print(</a:t>
            </a:r>
            <a:r>
              <a:rPr lang="en-US" altLang="ko-KR" dirty="0" err="1">
                <a:solidFill>
                  <a:schemeClr val="bg1"/>
                </a:solidFill>
              </a:rPr>
              <a:t>len</a:t>
            </a:r>
            <a:r>
              <a:rPr lang="en-US" altLang="ko-KR" dirty="0">
                <a:solidFill>
                  <a:schemeClr val="bg1"/>
                </a:solidFill>
              </a:rPr>
              <a:t>(test))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43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3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DA7A8B-6B30-CA21-FDBA-BD2055298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r>
              <a:rPr lang="en-US" altLang="ko-KR" sz="5600" dirty="0">
                <a:solidFill>
                  <a:srgbClr val="FFFFFF"/>
                </a:solidFill>
              </a:rPr>
              <a:t>2512 </a:t>
            </a:r>
            <a:r>
              <a:rPr lang="ko-KR" altLang="en-US" sz="5600" dirty="0">
                <a:solidFill>
                  <a:srgbClr val="FFFFFF"/>
                </a:solidFill>
              </a:rPr>
              <a:t>예산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DB5030-AD3C-31F1-E1C1-A98E176E5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030" y="3605577"/>
            <a:ext cx="9147940" cy="1324303"/>
          </a:xfrm>
        </p:spPr>
        <p:txBody>
          <a:bodyPr anchor="t">
            <a:normAutofit/>
          </a:bodyPr>
          <a:lstStyle/>
          <a:p>
            <a:r>
              <a:rPr lang="en-US" altLang="ko-KR" sz="2000">
                <a:solidFill>
                  <a:srgbClr val="FFFFFF"/>
                </a:solidFill>
              </a:rPr>
              <a:t>202020179 </a:t>
            </a:r>
            <a:r>
              <a:rPr lang="ko-KR" altLang="en-US" sz="2000">
                <a:solidFill>
                  <a:srgbClr val="FFFFFF"/>
                </a:solidFill>
              </a:rPr>
              <a:t>최유진</a:t>
            </a:r>
          </a:p>
        </p:txBody>
      </p:sp>
      <p:sp>
        <p:nvSpPr>
          <p:cNvPr id="5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0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3" name="Straight Connector 5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72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D401EE-F224-EA40-82DB-F21021601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58" y="2302537"/>
            <a:ext cx="4379606" cy="351199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18DE16A-DC7A-E036-E023-370D82E2F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353" y="2078732"/>
            <a:ext cx="4522433" cy="390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9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54F03A9-AAAC-A356-8BFA-67C773C16015}"/>
              </a:ext>
            </a:extLst>
          </p:cNvPr>
          <p:cNvSpPr txBox="1">
            <a:spLocks/>
          </p:cNvSpPr>
          <p:nvPr/>
        </p:nvSpPr>
        <p:spPr>
          <a:xfrm>
            <a:off x="772885" y="1825624"/>
            <a:ext cx="5136182" cy="495169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3300" dirty="0">
                <a:solidFill>
                  <a:schemeClr val="bg1"/>
                </a:solidFill>
              </a:rPr>
              <a:t>import sys</a:t>
            </a:r>
          </a:p>
          <a:p>
            <a:pPr marL="0" indent="0" algn="just">
              <a:buNone/>
            </a:pPr>
            <a:r>
              <a:rPr lang="en-US" altLang="ko-KR" sz="3300" dirty="0">
                <a:solidFill>
                  <a:schemeClr val="bg1"/>
                </a:solidFill>
              </a:rPr>
              <a:t>input=</a:t>
            </a:r>
            <a:r>
              <a:rPr lang="en-US" altLang="ko-KR" sz="3300" dirty="0" err="1">
                <a:solidFill>
                  <a:schemeClr val="bg1"/>
                </a:solidFill>
              </a:rPr>
              <a:t>sys.stdin.readline</a:t>
            </a:r>
            <a:endParaRPr lang="en-US" altLang="ko-KR" sz="33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US" altLang="ko-KR" sz="33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altLang="ko-KR" sz="3300" dirty="0">
                <a:solidFill>
                  <a:schemeClr val="bg1"/>
                </a:solidFill>
              </a:rPr>
              <a:t>n=int(input())</a:t>
            </a:r>
          </a:p>
          <a:p>
            <a:pPr marL="0" indent="0" algn="just">
              <a:buNone/>
            </a:pPr>
            <a:r>
              <a:rPr lang="en-US" altLang="ko-KR" sz="3300" dirty="0">
                <a:solidFill>
                  <a:schemeClr val="bg1"/>
                </a:solidFill>
              </a:rPr>
              <a:t>money=[]</a:t>
            </a:r>
          </a:p>
          <a:p>
            <a:pPr marL="0" indent="0" algn="just">
              <a:buNone/>
            </a:pPr>
            <a:endParaRPr lang="en-US" altLang="ko-KR" sz="33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altLang="ko-KR" sz="3300" dirty="0">
                <a:solidFill>
                  <a:schemeClr val="bg1"/>
                </a:solidFill>
              </a:rPr>
              <a:t>money=list(map(</a:t>
            </a:r>
            <a:r>
              <a:rPr lang="en-US" altLang="ko-KR" sz="3300" dirty="0" err="1">
                <a:solidFill>
                  <a:schemeClr val="bg1"/>
                </a:solidFill>
              </a:rPr>
              <a:t>int,input</a:t>
            </a:r>
            <a:r>
              <a:rPr lang="en-US" altLang="ko-KR" sz="3300" dirty="0">
                <a:solidFill>
                  <a:schemeClr val="bg1"/>
                </a:solidFill>
              </a:rPr>
              <a:t>().split()))</a:t>
            </a:r>
          </a:p>
          <a:p>
            <a:pPr marL="0" indent="0" algn="just">
              <a:buNone/>
            </a:pPr>
            <a:r>
              <a:rPr lang="en-US" altLang="ko-KR" sz="3300" dirty="0" err="1">
                <a:solidFill>
                  <a:schemeClr val="bg1"/>
                </a:solidFill>
              </a:rPr>
              <a:t>max_m</a:t>
            </a:r>
            <a:r>
              <a:rPr lang="en-US" altLang="ko-KR" sz="3300" dirty="0">
                <a:solidFill>
                  <a:schemeClr val="bg1"/>
                </a:solidFill>
              </a:rPr>
              <a:t>=int(input())</a:t>
            </a:r>
          </a:p>
          <a:p>
            <a:pPr marL="0" indent="0" algn="just">
              <a:buNone/>
            </a:pPr>
            <a:r>
              <a:rPr lang="en-US" altLang="ko-KR" sz="3300" dirty="0">
                <a:solidFill>
                  <a:schemeClr val="bg1"/>
                </a:solidFill>
              </a:rPr>
              <a:t>#print(sum(money))</a:t>
            </a:r>
          </a:p>
          <a:p>
            <a:pPr marL="0" indent="0" algn="just">
              <a:buNone/>
            </a:pPr>
            <a:r>
              <a:rPr lang="en-US" altLang="ko-KR" sz="3300" dirty="0">
                <a:solidFill>
                  <a:schemeClr val="bg1"/>
                </a:solidFill>
              </a:rPr>
              <a:t>if sum(money)&lt;</a:t>
            </a:r>
            <a:r>
              <a:rPr lang="en-US" altLang="ko-KR" sz="3300" dirty="0" err="1">
                <a:solidFill>
                  <a:schemeClr val="bg1"/>
                </a:solidFill>
              </a:rPr>
              <a:t>max_m</a:t>
            </a:r>
            <a:r>
              <a:rPr lang="en-US" altLang="ko-KR" sz="3300" dirty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altLang="ko-KR" sz="3300" dirty="0">
                <a:solidFill>
                  <a:schemeClr val="bg1"/>
                </a:solidFill>
              </a:rPr>
              <a:t>    print(max(money))</a:t>
            </a:r>
          </a:p>
          <a:p>
            <a:pPr marL="0" indent="0" algn="just">
              <a:buNone/>
            </a:pPr>
            <a:r>
              <a:rPr lang="en-US" altLang="ko-KR" sz="3300" dirty="0">
                <a:solidFill>
                  <a:schemeClr val="bg1"/>
                </a:solidFill>
              </a:rPr>
              <a:t>else:</a:t>
            </a:r>
          </a:p>
          <a:p>
            <a:pPr marL="0" indent="0" algn="just">
              <a:buNone/>
            </a:pPr>
            <a:r>
              <a:rPr lang="en-US" altLang="ko-KR" sz="3300" dirty="0">
                <a:solidFill>
                  <a:schemeClr val="bg1"/>
                </a:solidFill>
              </a:rPr>
              <a:t>    s=0</a:t>
            </a:r>
          </a:p>
          <a:p>
            <a:pPr marL="0" indent="0" algn="just">
              <a:buNone/>
            </a:pPr>
            <a:r>
              <a:rPr lang="en-US" altLang="ko-KR" sz="3300" dirty="0">
                <a:solidFill>
                  <a:schemeClr val="bg1"/>
                </a:solidFill>
              </a:rPr>
              <a:t>    e=max(money)</a:t>
            </a:r>
          </a:p>
          <a:p>
            <a:pPr algn="just"/>
            <a:r>
              <a:rPr lang="en-US" altLang="ko-KR" dirty="0">
                <a:solidFill>
                  <a:schemeClr val="bg1"/>
                </a:solidFill>
              </a:rPr>
              <a:t>    </a:t>
            </a:r>
          </a:p>
          <a:p>
            <a:pPr algn="just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57A5A-8F86-0314-CAD3-4536E495CD60}"/>
              </a:ext>
            </a:extLst>
          </p:cNvPr>
          <p:cNvSpPr txBox="1"/>
          <p:nvPr/>
        </p:nvSpPr>
        <p:spPr>
          <a:xfrm>
            <a:off x="6191794" y="2000518"/>
            <a:ext cx="392996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while s&lt;=e: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     </a:t>
            </a:r>
            <a:r>
              <a:rPr lang="en-US" altLang="ko-KR" dirty="0" err="1">
                <a:solidFill>
                  <a:schemeClr val="bg1"/>
                </a:solidFill>
              </a:rPr>
              <a:t>sum_result</a:t>
            </a:r>
            <a:r>
              <a:rPr lang="en-US" altLang="ko-KR" dirty="0">
                <a:solidFill>
                  <a:schemeClr val="bg1"/>
                </a:solidFill>
              </a:rPr>
              <a:t>=0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     mid=(</a:t>
            </a:r>
            <a:r>
              <a:rPr lang="en-US" altLang="ko-KR" dirty="0" err="1">
                <a:solidFill>
                  <a:schemeClr val="bg1"/>
                </a:solidFill>
              </a:rPr>
              <a:t>s+e</a:t>
            </a:r>
            <a:r>
              <a:rPr lang="en-US" altLang="ko-KR" dirty="0">
                <a:solidFill>
                  <a:schemeClr val="bg1"/>
                </a:solidFill>
              </a:rPr>
              <a:t>)//2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     for 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en-US" altLang="ko-KR" dirty="0">
                <a:solidFill>
                  <a:schemeClr val="bg1"/>
                </a:solidFill>
              </a:rPr>
              <a:t> in money: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         if 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en-US" altLang="ko-KR" dirty="0">
                <a:solidFill>
                  <a:schemeClr val="bg1"/>
                </a:solidFill>
              </a:rPr>
              <a:t>&gt;=mid: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             </a:t>
            </a:r>
            <a:r>
              <a:rPr lang="en-US" altLang="ko-KR" dirty="0" err="1">
                <a:solidFill>
                  <a:schemeClr val="bg1"/>
                </a:solidFill>
              </a:rPr>
              <a:t>sum_result</a:t>
            </a:r>
            <a:r>
              <a:rPr lang="en-US" altLang="ko-KR" dirty="0">
                <a:solidFill>
                  <a:schemeClr val="bg1"/>
                </a:solidFill>
              </a:rPr>
              <a:t>+=mid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         else: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             </a:t>
            </a:r>
            <a:r>
              <a:rPr lang="en-US" altLang="ko-KR" dirty="0" err="1">
                <a:solidFill>
                  <a:schemeClr val="bg1"/>
                </a:solidFill>
              </a:rPr>
              <a:t>sum_result</a:t>
            </a:r>
            <a:r>
              <a:rPr lang="en-US" altLang="ko-KR" dirty="0">
                <a:solidFill>
                  <a:schemeClr val="bg1"/>
                </a:solidFill>
              </a:rPr>
              <a:t>+=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     if </a:t>
            </a:r>
            <a:r>
              <a:rPr lang="en-US" altLang="ko-KR" dirty="0" err="1">
                <a:solidFill>
                  <a:schemeClr val="bg1"/>
                </a:solidFill>
              </a:rPr>
              <a:t>sum_result</a:t>
            </a:r>
            <a:r>
              <a:rPr lang="en-US" altLang="ko-KR" dirty="0">
                <a:solidFill>
                  <a:schemeClr val="bg1"/>
                </a:solidFill>
              </a:rPr>
              <a:t>&lt;=</a:t>
            </a:r>
            <a:r>
              <a:rPr lang="en-US" altLang="ko-KR" dirty="0" err="1">
                <a:solidFill>
                  <a:schemeClr val="bg1"/>
                </a:solidFill>
              </a:rPr>
              <a:t>max_m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         s=mid+1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     else: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         e=mid-1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 print(e)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5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357</Words>
  <Application>Microsoft Office PowerPoint</Application>
  <PresentationFormat>와이드스크린</PresentationFormat>
  <Paragraphs>66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4158 cd</vt:lpstr>
      <vt:lpstr>PowerPoint 프레젠테이션</vt:lpstr>
      <vt:lpstr>PowerPoint 프레젠테이션</vt:lpstr>
      <vt:lpstr>PowerPoint 프레젠테이션</vt:lpstr>
      <vt:lpstr>2512 예산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4158 cd</dc:title>
  <dc:creator>최 유진</dc:creator>
  <cp:lastModifiedBy>최 유진</cp:lastModifiedBy>
  <cp:revision>2</cp:revision>
  <dcterms:created xsi:type="dcterms:W3CDTF">2022-09-28T11:42:05Z</dcterms:created>
  <dcterms:modified xsi:type="dcterms:W3CDTF">2022-09-30T09:15:44Z</dcterms:modified>
</cp:coreProperties>
</file>