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AC7A3-681B-7C31-4402-FDCD67E90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999233-91D4-B1A9-658E-79A8E3EB9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DD9A2-10AA-E3AA-D56A-D30E4294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06AA-4769-4FD8-BBCD-6C17648F548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34E06-4331-20D1-1A19-9E63B21E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0AE27-3740-B2C4-1F2D-3D406008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5E0B-A94B-4B42-8146-C597545CA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6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55A4C-A462-0D55-AF48-94CDF226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DDF4D2-884C-EE4E-41A0-EC9150246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90027-C298-EEC9-26D6-3A457035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06AA-4769-4FD8-BBCD-6C17648F548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68B62-C340-7035-2E68-17FB8488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8992B-ED07-7327-6403-E38A97AE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5E0B-A94B-4B42-8146-C597545CA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2BE85A-FFA6-2C80-9A02-A0190BC7F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BA3DAE-AD6E-57E3-B9AF-279990D86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F92B1-BEF7-8822-B061-E292FBB9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06AA-4769-4FD8-BBCD-6C17648F548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E5CEF-A97B-ABC1-BEE0-32B0431D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0C450-E016-5620-3641-3CF20813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5E0B-A94B-4B42-8146-C597545CA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3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D8F16-F4E3-E2EC-4E51-080275CA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A9297-663C-16A9-C5B2-E9F3592A4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0ABA9-E9E7-B769-9897-5A650416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06AA-4769-4FD8-BBCD-6C17648F548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8DDB5-D206-00D7-F315-02B53812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39A7F-6D0C-BC58-A372-2989F13C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5E0B-A94B-4B42-8146-C597545CA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00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91A60-9B13-E2B6-50EF-1B5DD047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0BAE1E-AD24-A228-9E64-FB3B2C750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6649D-631D-AD8F-6C4C-7143744F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06AA-4769-4FD8-BBCD-6C17648F548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503EB-34DB-4DF3-0D68-353735B3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C9D8A-4D75-09E9-282F-9776C218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5E0B-A94B-4B42-8146-C597545CA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93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B64AB-7FA6-1012-590F-8D7266ED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E30CB-80CC-9028-4FA9-9A5781156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300456-A0DF-61A2-E0E2-2C02B13E9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ACEEC8-A61A-6D64-6335-DD87CCC0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06AA-4769-4FD8-BBCD-6C17648F548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4E5103-84BF-7356-B23C-DA3F6EEB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89CFEA-7740-F5B7-B62A-6AAB6E3B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5E0B-A94B-4B42-8146-C597545CA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08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ABC94-6D0A-BE52-D588-A4458BB6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BB575F-F9A6-8378-0F17-22DA367C3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A1F822-7AE2-76AE-E215-A97422B8A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1CCC14-2205-CF28-8A58-3AA250198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D43ACB-FD4B-C4A4-A4F2-A4F2401E1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EA755A-5110-BD05-6E7E-EA7AADB3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06AA-4769-4FD8-BBCD-6C17648F548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87632D-4E15-E250-2069-9F572BD4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ACB1F8-E4F7-9C05-C1D8-087FCDF0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5E0B-A94B-4B42-8146-C597545CA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75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F07DD-EC20-187C-AB5C-B7EBDCDD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043566-EC72-B0F1-3928-0C6BED34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06AA-4769-4FD8-BBCD-6C17648F548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0624C4-6625-DEF5-B3A1-FDE12668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BC90EC-4E7D-50E5-2FE7-69330202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5E0B-A94B-4B42-8146-C597545CA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89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1A90DA-510D-E3FF-DC19-81D3F1BD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06AA-4769-4FD8-BBCD-6C17648F548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F91365-8596-0746-134A-2233070D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7E0BA0-11FC-F4BE-908B-0E8DBE2E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5E0B-A94B-4B42-8146-C597545CA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3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234BA-26BC-016F-75A8-71110983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5B9FA-0C2E-299F-C5A4-5498A0C4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5D8E67-2477-E998-4D71-4028CEAFD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047A0-5B38-D36F-5083-053D3A44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06AA-4769-4FD8-BBCD-6C17648F548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439802-4A9D-53F1-27F6-EFDA17EE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6F846-621C-A279-97F0-088EB4F1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5E0B-A94B-4B42-8146-C597545CA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37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97AC7-2D09-D442-D543-ED301FDE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F125D5-C63A-42E4-915F-25E1242D3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CA4CD7-EF1A-6BCE-141A-35CAE4A70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3C89E8-7A50-D473-EFB2-D5BDB346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06AA-4769-4FD8-BBCD-6C17648F548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97A482-CF4F-22FC-7EDC-6BFAEB5C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4CF9B-B6CD-DF7C-9B89-E0521434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5E0B-A94B-4B42-8146-C597545CA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600977-F897-6DD6-BB92-10AC74CC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A5CD3-66CD-398F-90EC-26A89ED87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485EB-B07E-1949-0A8B-BC265F8EE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806AA-4769-4FD8-BBCD-6C17648F548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B63DE-742E-82EB-C1D4-16CCA15BF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FCCDD-F142-4CE4-BFE5-334ECF1D8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5E0B-A94B-4B42-8146-C597545CA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74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30F27-8890-CB17-05D5-98676DF60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2310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어드벤처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04A7F1-3252-33A7-7A1D-9C8E8CC79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소프트웨어 </a:t>
            </a:r>
            <a:r>
              <a:rPr lang="en-US" altLang="ko-KR" dirty="0"/>
              <a:t>20 </a:t>
            </a:r>
            <a:r>
              <a:rPr lang="ko-KR" altLang="en-US" dirty="0"/>
              <a:t>최유진</a:t>
            </a:r>
          </a:p>
        </p:txBody>
      </p:sp>
    </p:spTree>
    <p:extLst>
      <p:ext uri="{BB962C8B-B14F-4D97-AF65-F5344CB8AC3E}">
        <p14:creationId xmlns:p14="http://schemas.microsoft.com/office/powerpoint/2010/main" val="66418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0072B-ED9C-EB1B-F07D-1D61B4DA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E5A86D-E86A-0289-0C54-8DBABFEEA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66" y="1568397"/>
            <a:ext cx="6210838" cy="27586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86E95F-0F20-90F8-72E5-9E0C302C2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754" y="3696003"/>
            <a:ext cx="6226080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9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35F43-9DC3-AC7D-A15E-B282ADE0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354D2-39F9-9E18-406B-BC64E151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ko-KR" altLang="en-US" dirty="0"/>
              <a:t>를 입력 받았을 경우 </a:t>
            </a:r>
            <a:r>
              <a:rPr lang="en-US" altLang="ko-KR" dirty="0"/>
              <a:t>-&gt; </a:t>
            </a:r>
            <a:r>
              <a:rPr lang="ko-KR" altLang="en-US" dirty="0"/>
              <a:t>빈 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</a:t>
            </a:r>
            <a:r>
              <a:rPr lang="ko-KR" altLang="en-US" dirty="0"/>
              <a:t>을 입력 받았을 경우 </a:t>
            </a:r>
            <a:r>
              <a:rPr lang="en-US" altLang="ko-KR" dirty="0"/>
              <a:t>-&gt; </a:t>
            </a:r>
            <a:r>
              <a:rPr lang="ko-KR" altLang="en-US" dirty="0" err="1"/>
              <a:t>레프리콘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금화 채우기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</a:t>
            </a:r>
            <a:r>
              <a:rPr lang="ko-KR" altLang="en-US" dirty="0"/>
              <a:t>를 입력 받았을 경우 </a:t>
            </a:r>
            <a:r>
              <a:rPr lang="en-US" altLang="ko-KR" dirty="0"/>
              <a:t>-&gt; </a:t>
            </a:r>
            <a:r>
              <a:rPr lang="ko-KR" altLang="en-US" dirty="0"/>
              <a:t>트롤 </a:t>
            </a:r>
            <a:r>
              <a:rPr lang="en-US" altLang="ko-KR" dirty="0"/>
              <a:t>: </a:t>
            </a:r>
            <a:r>
              <a:rPr lang="ko-KR" altLang="en-US" dirty="0"/>
              <a:t>통행료 지불</a:t>
            </a:r>
          </a:p>
        </p:txBody>
      </p:sp>
    </p:spTree>
    <p:extLst>
      <p:ext uri="{BB962C8B-B14F-4D97-AF65-F5344CB8AC3E}">
        <p14:creationId xmlns:p14="http://schemas.microsoft.com/office/powerpoint/2010/main" val="310363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E91C8-457D-8136-CC92-54217D9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E1907-8188-BCFB-79DB-B3B5C9E8D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388" y="1825625"/>
            <a:ext cx="6252411" cy="1852548"/>
          </a:xfrm>
        </p:spPr>
        <p:txBody>
          <a:bodyPr/>
          <a:lstStyle/>
          <a:p>
            <a:r>
              <a:rPr lang="ko-KR" altLang="en-US" dirty="0"/>
              <a:t>금화 변화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 err="1"/>
              <a:t>번루프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 err="1"/>
              <a:t>번루프</a:t>
            </a:r>
            <a:r>
              <a:rPr lang="ko-KR" altLang="en-US" dirty="0"/>
              <a:t> </a:t>
            </a:r>
            <a:r>
              <a:rPr lang="en-US" altLang="ko-KR" dirty="0"/>
              <a:t>10 =&gt; </a:t>
            </a:r>
            <a:r>
              <a:rPr lang="ko-KR" altLang="en-US" dirty="0"/>
              <a:t>금화 맞추기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 err="1"/>
              <a:t>번루프</a:t>
            </a:r>
            <a:r>
              <a:rPr lang="ko-KR" altLang="en-US" dirty="0"/>
              <a:t> </a:t>
            </a:r>
            <a:r>
              <a:rPr lang="en-US" altLang="ko-KR" dirty="0"/>
              <a:t>15 =&gt; </a:t>
            </a:r>
            <a:r>
              <a:rPr lang="ko-KR" altLang="en-US" dirty="0"/>
              <a:t>트롤이므로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5E6811-7FAC-2812-AA12-0FA7D005F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38" y="1846407"/>
            <a:ext cx="2776815" cy="2035182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11B44BF5-F5CE-BD9C-0A51-1E1FA2BC6B30}"/>
              </a:ext>
            </a:extLst>
          </p:cNvPr>
          <p:cNvSpPr/>
          <p:nvPr/>
        </p:nvSpPr>
        <p:spPr>
          <a:xfrm>
            <a:off x="6392123" y="3925451"/>
            <a:ext cx="832881" cy="747988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C023B4-0231-597A-0F1A-99EF4554FD98}"/>
              </a:ext>
            </a:extLst>
          </p:cNvPr>
          <p:cNvSpPr txBox="1"/>
          <p:nvPr/>
        </p:nvSpPr>
        <p:spPr>
          <a:xfrm>
            <a:off x="6652911" y="41147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F4EBBA5-F01E-BDB1-A52E-7FB416A88650}"/>
              </a:ext>
            </a:extLst>
          </p:cNvPr>
          <p:cNvGrpSpPr/>
          <p:nvPr/>
        </p:nvGrpSpPr>
        <p:grpSpPr>
          <a:xfrm>
            <a:off x="7167381" y="4920717"/>
            <a:ext cx="832881" cy="747988"/>
            <a:chOff x="7167381" y="4920717"/>
            <a:chExt cx="832881" cy="74798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293C2F9-695B-43E2-D990-F084C6248173}"/>
                </a:ext>
              </a:extLst>
            </p:cNvPr>
            <p:cNvSpPr/>
            <p:nvPr/>
          </p:nvSpPr>
          <p:spPr>
            <a:xfrm>
              <a:off x="7167381" y="4920717"/>
              <a:ext cx="832881" cy="747988"/>
            </a:xfrm>
            <a:prstGeom prst="ellips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F02A16-7187-69B5-5BEE-AF6F78480BDE}"/>
                </a:ext>
              </a:extLst>
            </p:cNvPr>
            <p:cNvSpPr txBox="1"/>
            <p:nvPr/>
          </p:nvSpPr>
          <p:spPr>
            <a:xfrm>
              <a:off x="7428169" y="51100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CC8221D-8055-4D18-6599-70E5248BA17A}"/>
              </a:ext>
            </a:extLst>
          </p:cNvPr>
          <p:cNvGrpSpPr/>
          <p:nvPr/>
        </p:nvGrpSpPr>
        <p:grpSpPr>
          <a:xfrm>
            <a:off x="5819846" y="4920717"/>
            <a:ext cx="832881" cy="747988"/>
            <a:chOff x="5819846" y="4920717"/>
            <a:chExt cx="832881" cy="747988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5833EEC-AEBC-60D4-678F-BA12259D0F30}"/>
                </a:ext>
              </a:extLst>
            </p:cNvPr>
            <p:cNvSpPr/>
            <p:nvPr/>
          </p:nvSpPr>
          <p:spPr>
            <a:xfrm>
              <a:off x="5819846" y="4920717"/>
              <a:ext cx="832881" cy="747988"/>
            </a:xfrm>
            <a:prstGeom prst="ellips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002E2AE-84BF-D892-BEB9-12F4E53F463D}"/>
                </a:ext>
              </a:extLst>
            </p:cNvPr>
            <p:cNvSpPr txBox="1"/>
            <p:nvPr/>
          </p:nvSpPr>
          <p:spPr>
            <a:xfrm>
              <a:off x="6080634" y="51100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B0B0DF05-A50C-326E-F89C-3CF1C616736C}"/>
              </a:ext>
            </a:extLst>
          </p:cNvPr>
          <p:cNvSpPr/>
          <p:nvPr/>
        </p:nvSpPr>
        <p:spPr>
          <a:xfrm>
            <a:off x="8227593" y="4299445"/>
            <a:ext cx="1392268" cy="81060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6E4796-CEA9-A7E9-86D2-37E323DE3A5B}"/>
              </a:ext>
            </a:extLst>
          </p:cNvPr>
          <p:cNvSpPr txBox="1"/>
          <p:nvPr/>
        </p:nvSpPr>
        <p:spPr>
          <a:xfrm>
            <a:off x="9619861" y="4280643"/>
            <a:ext cx="2450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 문제</a:t>
            </a:r>
            <a:r>
              <a:rPr lang="en-US" altLang="ko-KR" dirty="0"/>
              <a:t>!!</a:t>
            </a:r>
          </a:p>
          <a:p>
            <a:r>
              <a:rPr lang="en-US" altLang="ko-KR" dirty="0"/>
              <a:t>DFS</a:t>
            </a:r>
            <a:r>
              <a:rPr lang="ko-KR" altLang="en-US" dirty="0"/>
              <a:t>로 </a:t>
            </a:r>
            <a:r>
              <a:rPr lang="ko-KR" altLang="en-US" dirty="0" err="1"/>
              <a:t>푸는게</a:t>
            </a:r>
            <a:r>
              <a:rPr lang="ko-KR" altLang="en-US" dirty="0"/>
              <a:t> 효율적일 것으로 예상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45C9EDE-0B56-7AD4-D6C7-EC9100B5B9EC}"/>
              </a:ext>
            </a:extLst>
          </p:cNvPr>
          <p:cNvCxnSpPr>
            <a:stCxn id="10" idx="6"/>
          </p:cNvCxnSpPr>
          <p:nvPr/>
        </p:nvCxnSpPr>
        <p:spPr>
          <a:xfrm>
            <a:off x="7225004" y="4299445"/>
            <a:ext cx="514469" cy="62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816DA2D-E99C-04BA-B17D-E1A79EDE8D6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659045" y="5294711"/>
            <a:ext cx="508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73AD92B-0928-FE7D-996E-6BB8E1BFA9A3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6322242" y="4563899"/>
            <a:ext cx="191854" cy="37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6437E2C-6A84-8C1B-A079-94681456E8D0}"/>
              </a:ext>
            </a:extLst>
          </p:cNvPr>
          <p:cNvCxnSpPr>
            <a:cxnSpLocks/>
          </p:cNvCxnSpPr>
          <p:nvPr/>
        </p:nvCxnSpPr>
        <p:spPr>
          <a:xfrm flipV="1">
            <a:off x="6652726" y="5467961"/>
            <a:ext cx="564057" cy="1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14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E8216-D7AA-A465-FDAD-AC6AFAFD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4D129-2EAB-9D15-90E4-7FADC53C8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8995"/>
          </a:xfrm>
        </p:spPr>
        <p:txBody>
          <a:bodyPr/>
          <a:lstStyle/>
          <a:p>
            <a:r>
              <a:rPr lang="ko-KR" altLang="en-US" dirty="0"/>
              <a:t>한 </a:t>
            </a:r>
            <a:r>
              <a:rPr lang="ko-KR" altLang="en-US" dirty="0" err="1"/>
              <a:t>줄씩</a:t>
            </a:r>
            <a:r>
              <a:rPr lang="ko-KR" altLang="en-US" dirty="0"/>
              <a:t> </a:t>
            </a:r>
            <a:r>
              <a:rPr lang="ko-KR" altLang="en-US" dirty="0" err="1"/>
              <a:t>입력받으면서</a:t>
            </a:r>
            <a:r>
              <a:rPr lang="ko-KR" altLang="en-US" dirty="0"/>
              <a:t> 금화 변화</a:t>
            </a:r>
            <a:r>
              <a:rPr lang="en-US" altLang="ko-KR" dirty="0"/>
              <a:t>, </a:t>
            </a:r>
            <a:r>
              <a:rPr lang="ko-KR" altLang="en-US" dirty="0"/>
              <a:t>방문기록 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691C3D2-2629-8FE4-7F8E-6E0B5A65576A}"/>
              </a:ext>
            </a:extLst>
          </p:cNvPr>
          <p:cNvSpPr txBox="1">
            <a:spLocks/>
          </p:cNvSpPr>
          <p:nvPr/>
        </p:nvSpPr>
        <p:spPr>
          <a:xfrm>
            <a:off x="838200" y="3119502"/>
            <a:ext cx="10515600" cy="1900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입력 받을 때는 그래프 설계</a:t>
            </a:r>
            <a:endParaRPr lang="en-US" altLang="ko-KR" dirty="0"/>
          </a:p>
          <a:p>
            <a:pPr lvl="1"/>
            <a:r>
              <a:rPr lang="ko-KR" altLang="en-US" dirty="0"/>
              <a:t>조건 따라 금화 변화</a:t>
            </a:r>
            <a:endParaRPr lang="en-US" altLang="ko-KR" dirty="0"/>
          </a:p>
          <a:p>
            <a:pPr lvl="1"/>
            <a:r>
              <a:rPr lang="ko-KR" altLang="en-US" dirty="0"/>
              <a:t>해당 위치와 연결된 노드 기록 </a:t>
            </a:r>
            <a:endParaRPr lang="en-US" altLang="ko-KR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0B0A4AA-EF95-43D2-E1E6-A37BCA822B5E}"/>
              </a:ext>
            </a:extLst>
          </p:cNvPr>
          <p:cNvSpPr/>
          <p:nvPr/>
        </p:nvSpPr>
        <p:spPr>
          <a:xfrm>
            <a:off x="1240971" y="2369976"/>
            <a:ext cx="2155372" cy="6189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45CEF-C09F-5514-B2D9-DC82ABD8CA69}"/>
              </a:ext>
            </a:extLst>
          </p:cNvPr>
          <p:cNvSpPr txBox="1"/>
          <p:nvPr/>
        </p:nvSpPr>
        <p:spPr>
          <a:xfrm>
            <a:off x="3592285" y="2481946"/>
            <a:ext cx="735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경우에는 다른 줄에서 이전 노드와 </a:t>
            </a:r>
            <a:r>
              <a:rPr lang="ko-KR" altLang="en-US" dirty="0" err="1"/>
              <a:t>연결되어있는</a:t>
            </a:r>
            <a:r>
              <a:rPr lang="ko-KR" altLang="en-US" dirty="0"/>
              <a:t> 경우 처리 어려움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1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54D56-2A07-A9C7-66CA-6EA0ABAD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최종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ABC0CD-C379-67FA-8529-CD9A40511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50" y="1616805"/>
            <a:ext cx="5852667" cy="4389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DFD98F-36AF-FA45-C1B6-A02B585A1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514" y="1616805"/>
            <a:ext cx="4511431" cy="41989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4F069A3-1734-739B-059B-3F7C5EACA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686" y="6006305"/>
            <a:ext cx="9083827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2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104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HY견고딕</vt:lpstr>
      <vt:lpstr>맑은 고딕</vt:lpstr>
      <vt:lpstr>Arial</vt:lpstr>
      <vt:lpstr>Office 테마</vt:lpstr>
      <vt:lpstr>2310 어드벤처 게임</vt:lpstr>
      <vt:lpstr>문제</vt:lpstr>
      <vt:lpstr>문제 분석</vt:lpstr>
      <vt:lpstr>문제 분석</vt:lpstr>
      <vt:lpstr>구조 설계</vt:lpstr>
      <vt:lpstr>최종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2310 어드벤처 게임</dc:title>
  <dc:creator>최 유진</dc:creator>
  <cp:lastModifiedBy>최 유진</cp:lastModifiedBy>
  <cp:revision>5</cp:revision>
  <dcterms:created xsi:type="dcterms:W3CDTF">2023-07-03T10:29:23Z</dcterms:created>
  <dcterms:modified xsi:type="dcterms:W3CDTF">2023-07-05T12:32:37Z</dcterms:modified>
</cp:coreProperties>
</file>