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50" d="100"/>
          <a:sy n="50" d="100"/>
        </p:scale>
        <p:origin x="64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7BFD-8A81-F2EE-D952-D9BEF71A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5C10E-D7D6-B844-061A-FC214B181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BA6CD-3130-19F9-0EDE-2BCE4F98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FAE85-0E81-2E37-F661-81EBDD3B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B8FEB-B0CD-E4B8-292F-208FA4D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F53C-DF9A-8C7D-1E94-AAAD7BD6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AAE27-5907-B6D4-F771-4C88F9BEC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917EE-9D00-D8B7-6BFD-F29A8E9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BE7F9-3259-6A72-E4AB-F8A22DA0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CD747-2466-A7A6-736D-92D24C9E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1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37CC4-E4A4-4FFA-3D7F-E6A91BB8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572F8-14A9-08F1-F8E5-5EBF39FA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F3D9B-46D8-BB9B-2EEF-D5F201F9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02BA6-8F8E-4143-58D9-BFAB2F4B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9A80C-327E-A11E-4B7E-4861B123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1A07-7FFC-F626-3F86-570F1158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24196-6A93-D9A9-8265-A4BEE214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96D8B-CC75-8021-F89A-FACB420D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FD8A-4624-EB53-034B-02F46635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FEE44-DED4-3A48-A14E-3707C708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1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7B2BA-87AF-672F-6181-C32F821F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E7005-7F72-F773-0982-DB759E42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F7AE-6826-424E-372C-59711D90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1382-3C2B-9E82-5D5A-46B7983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9F1D2-4AD4-DEC6-AE90-30A6D967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208C-4A46-E1C0-D793-DD023CF6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04955-2B6B-E53A-99D8-70DE2E7D0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FA2084-B2AA-C5AA-4A96-9C6D640B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4FA55-7D14-E35F-3073-711D15FF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2ED05-EE9B-432F-E2AA-409B9FEA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2808D-99A7-D186-010A-A40FD08A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6620-270D-2EC7-6D86-A415B356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B589A-101A-F147-FD01-4DAF2A33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02DA1-6998-9555-66F7-FD8CEE92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3FC63-751B-AADB-BAF0-A19D8B80F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5B9A3-A379-C831-917B-3806D317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7F0C1-AA28-726E-430F-830F42B8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7532A-29AA-9B57-1C19-6859ACE4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1E18A-B532-371D-0803-23015924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6BD7D-71CB-42E5-4230-BFB4D861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413F5-EC35-116A-1241-861DFB83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BA6A-29B6-30A5-BC4A-D1364442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EF726-F4A1-C31F-50C7-173A2775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0EC3E-906E-20D3-8806-E0A42084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40F23-CF8F-A909-405B-D5315892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04676-55CF-E2B1-0463-8F38B21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C4E69-ECBE-E9AF-721B-DAB82D3E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DF555-5488-77D4-F6AD-53BE58BB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0A37D-8E25-70C6-0604-CDBDE969C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800F-DF8C-40EE-F189-C30FDD36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9868C-2A28-C841-51AA-14922241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5D955-C059-2315-5E25-7F6FB511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6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0A1A-2A39-0DFA-49D9-16716D63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4CDAA-AB34-F9AD-A655-B5463FBA1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AA61E-DF06-07D9-3470-CB8B11C1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DC0E6-A3A6-0F78-E4CA-9046A721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2167F-4818-C3DF-0F60-D71CA18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8672B-544B-68FB-5C90-CD33E9C0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2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7C1EE-9A17-D106-2741-E40397EA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BB8FC-B09B-56E2-699E-FEC7CA02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C7DD-3D39-8677-CFDF-4AD094BBE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C775-0EC5-4C68-A1C1-A32847162F29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AC497-6D84-E0BD-4C07-6B5065ED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50280-811B-E94E-73E5-D6BE4C09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7037-9C50-4F60-BC3E-DAC89CD2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8540-B225-B50B-F82F-FBD54204C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1027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고층건물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22398-2A85-2EDA-D49C-94FF08BA9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120" y="4292918"/>
            <a:ext cx="9144000" cy="1655762"/>
          </a:xfrm>
        </p:spPr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193247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DA27-70C1-B019-4C19-2C52DD3D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A0FA7-6BF7-0328-8A49-E93EFAFA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690688"/>
            <a:ext cx="626418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F128-0576-5A32-F2F3-7432FD9F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90A26-FBCF-9360-403F-A29ED257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85" y="1805853"/>
            <a:ext cx="6340389" cy="1996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B3AD04-4721-3B46-1AD0-4D0FF4B4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45" y="3802466"/>
            <a:ext cx="634038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5EA4-D857-775B-30AE-50FDF112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A39AC-EC57-1B2A-5D5A-725EFF2AC3A1}"/>
              </a:ext>
            </a:extLst>
          </p:cNvPr>
          <p:cNvSpPr/>
          <p:nvPr/>
        </p:nvSpPr>
        <p:spPr>
          <a:xfrm>
            <a:off x="1158240" y="4495800"/>
            <a:ext cx="540000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ED59E-16D3-4D58-349D-1AA31E22E866}"/>
              </a:ext>
            </a:extLst>
          </p:cNvPr>
          <p:cNvSpPr/>
          <p:nvPr/>
        </p:nvSpPr>
        <p:spPr>
          <a:xfrm>
            <a:off x="1752240" y="3086915"/>
            <a:ext cx="540000" cy="18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3B255-E46B-65A0-09FB-FBA46336BBE1}"/>
              </a:ext>
            </a:extLst>
          </p:cNvPr>
          <p:cNvSpPr/>
          <p:nvPr/>
        </p:nvSpPr>
        <p:spPr>
          <a:xfrm>
            <a:off x="8745570" y="4542155"/>
            <a:ext cx="540000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9DA605-9416-1CDA-7482-AD779B16E8CA}"/>
              </a:ext>
            </a:extLst>
          </p:cNvPr>
          <p:cNvSpPr/>
          <p:nvPr/>
        </p:nvSpPr>
        <p:spPr>
          <a:xfrm>
            <a:off x="3470160" y="2755920"/>
            <a:ext cx="540000" cy="21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B1C9-B746-7022-28CC-27B1E28F47BE}"/>
              </a:ext>
            </a:extLst>
          </p:cNvPr>
          <p:cNvSpPr/>
          <p:nvPr/>
        </p:nvSpPr>
        <p:spPr>
          <a:xfrm>
            <a:off x="4648080" y="4207701"/>
            <a:ext cx="54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A57C7-27CA-9123-4E6B-896B679CF588}"/>
              </a:ext>
            </a:extLst>
          </p:cNvPr>
          <p:cNvSpPr/>
          <p:nvPr/>
        </p:nvSpPr>
        <p:spPr>
          <a:xfrm>
            <a:off x="2335530" y="3828176"/>
            <a:ext cx="5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B340F-2C1D-BFB8-D9C8-0521341405E2}"/>
              </a:ext>
            </a:extLst>
          </p:cNvPr>
          <p:cNvSpPr/>
          <p:nvPr/>
        </p:nvSpPr>
        <p:spPr>
          <a:xfrm>
            <a:off x="2908320" y="4188176"/>
            <a:ext cx="54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81A391-7D6B-452B-7478-F790373DF73C}"/>
              </a:ext>
            </a:extLst>
          </p:cNvPr>
          <p:cNvSpPr/>
          <p:nvPr/>
        </p:nvSpPr>
        <p:spPr>
          <a:xfrm>
            <a:off x="8149290" y="3822155"/>
            <a:ext cx="5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A712C2-5364-1497-4305-BFC04B8329BD}"/>
              </a:ext>
            </a:extLst>
          </p:cNvPr>
          <p:cNvSpPr/>
          <p:nvPr/>
        </p:nvSpPr>
        <p:spPr>
          <a:xfrm>
            <a:off x="4051590" y="3847701"/>
            <a:ext cx="5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8A8C13-634A-EA31-3981-2205EAE5B8E4}"/>
              </a:ext>
            </a:extLst>
          </p:cNvPr>
          <p:cNvSpPr/>
          <p:nvPr/>
        </p:nvSpPr>
        <p:spPr>
          <a:xfrm>
            <a:off x="5244570" y="2755920"/>
            <a:ext cx="540000" cy="21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7AC4AE-E76D-1735-062D-817E3B10C62E}"/>
              </a:ext>
            </a:extLst>
          </p:cNvPr>
          <p:cNvSpPr/>
          <p:nvPr/>
        </p:nvSpPr>
        <p:spPr>
          <a:xfrm>
            <a:off x="5832330" y="3483416"/>
            <a:ext cx="540000" cy="144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09584A-2901-7558-33D8-CA1014F3C9D2}"/>
              </a:ext>
            </a:extLst>
          </p:cNvPr>
          <p:cNvSpPr/>
          <p:nvPr/>
        </p:nvSpPr>
        <p:spPr>
          <a:xfrm>
            <a:off x="6411570" y="4207136"/>
            <a:ext cx="54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052BE-8229-7663-AF12-AF0328622C40}"/>
              </a:ext>
            </a:extLst>
          </p:cNvPr>
          <p:cNvSpPr/>
          <p:nvPr/>
        </p:nvSpPr>
        <p:spPr>
          <a:xfrm>
            <a:off x="6990810" y="3102155"/>
            <a:ext cx="540000" cy="18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498796-0835-4497-BC8E-639DAB31A26A}"/>
              </a:ext>
            </a:extLst>
          </p:cNvPr>
          <p:cNvSpPr/>
          <p:nvPr/>
        </p:nvSpPr>
        <p:spPr>
          <a:xfrm>
            <a:off x="7570050" y="2351040"/>
            <a:ext cx="540000" cy="25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344A03-91B6-0BFA-0949-D8BD87F1177E}"/>
              </a:ext>
            </a:extLst>
          </p:cNvPr>
          <p:cNvSpPr/>
          <p:nvPr/>
        </p:nvSpPr>
        <p:spPr>
          <a:xfrm>
            <a:off x="9341850" y="3071040"/>
            <a:ext cx="540000" cy="18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76A0B81D-E09E-0DAA-9EC2-161EE19C26A2}"/>
              </a:ext>
            </a:extLst>
          </p:cNvPr>
          <p:cNvSpPr/>
          <p:nvPr/>
        </p:nvSpPr>
        <p:spPr>
          <a:xfrm>
            <a:off x="5244570" y="2141012"/>
            <a:ext cx="587760" cy="446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666FE2-37BB-3CFC-4BDD-7C519A4E6E42}"/>
              </a:ext>
            </a:extLst>
          </p:cNvPr>
          <p:cNvCxnSpPr/>
          <p:nvPr/>
        </p:nvCxnSpPr>
        <p:spPr>
          <a:xfrm flipH="1">
            <a:off x="4832580" y="2477037"/>
            <a:ext cx="270000" cy="145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425BC8-454B-B156-EF42-AC266385763D}"/>
              </a:ext>
            </a:extLst>
          </p:cNvPr>
          <p:cNvCxnSpPr>
            <a:cxnSpLocks/>
          </p:cNvCxnSpPr>
          <p:nvPr/>
        </p:nvCxnSpPr>
        <p:spPr>
          <a:xfrm flipH="1">
            <a:off x="4343280" y="2477037"/>
            <a:ext cx="738045" cy="126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098EEA5-7B08-810F-853D-CA4B11A723EA}"/>
              </a:ext>
            </a:extLst>
          </p:cNvPr>
          <p:cNvCxnSpPr/>
          <p:nvPr/>
        </p:nvCxnSpPr>
        <p:spPr>
          <a:xfrm flipH="1">
            <a:off x="4010160" y="2477037"/>
            <a:ext cx="1092420" cy="3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B488E0-50C2-713F-62B8-42D5E9CCA70E}"/>
              </a:ext>
            </a:extLst>
          </p:cNvPr>
          <p:cNvSpPr txBox="1"/>
          <p:nvPr/>
        </p:nvSpPr>
        <p:spPr>
          <a:xfrm>
            <a:off x="1158240" y="5120640"/>
            <a:ext cx="885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1      2      3      4     5      6      7      8      9     10    11    12    13    14     15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115C78-ECC9-9F72-8A29-22C2B314A102}"/>
              </a:ext>
            </a:extLst>
          </p:cNvPr>
          <p:cNvSpPr txBox="1"/>
          <p:nvPr/>
        </p:nvSpPr>
        <p:spPr>
          <a:xfrm>
            <a:off x="8140530" y="909309"/>
            <a:ext cx="92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8-5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5A45A9-49CE-5553-FC1C-C5868DDE7C15}"/>
              </a:ext>
            </a:extLst>
          </p:cNvPr>
          <p:cNvCxnSpPr/>
          <p:nvPr/>
        </p:nvCxnSpPr>
        <p:spPr>
          <a:xfrm>
            <a:off x="8056710" y="909309"/>
            <a:ext cx="109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FB39DBD-4C5C-EABA-AFE4-8320BF0D56E8}"/>
              </a:ext>
            </a:extLst>
          </p:cNvPr>
          <p:cNvSpPr txBox="1"/>
          <p:nvPr/>
        </p:nvSpPr>
        <p:spPr>
          <a:xfrm>
            <a:off x="8110050" y="392935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6-6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5CFE9C-1A0B-9868-93B6-945FC170E897}"/>
              </a:ext>
            </a:extLst>
          </p:cNvPr>
          <p:cNvSpPr txBox="1"/>
          <p:nvPr/>
        </p:nvSpPr>
        <p:spPr>
          <a:xfrm>
            <a:off x="9241335" y="762263"/>
            <a:ext cx="396510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ADE5B-1399-FDFB-059F-52EE3345106D}"/>
              </a:ext>
            </a:extLst>
          </p:cNvPr>
          <p:cNvSpPr txBox="1"/>
          <p:nvPr/>
        </p:nvSpPr>
        <p:spPr>
          <a:xfrm>
            <a:off x="9729600" y="781356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F44921-C5D1-5C97-5E55-7792B0C10D69}"/>
              </a:ext>
            </a:extLst>
          </p:cNvPr>
          <p:cNvSpPr txBox="1"/>
          <p:nvPr/>
        </p:nvSpPr>
        <p:spPr>
          <a:xfrm>
            <a:off x="6573375" y="758895"/>
            <a:ext cx="1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보이는 경우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D97AB4-3F10-AC47-8AAE-50D8DCEDFF76}"/>
              </a:ext>
            </a:extLst>
          </p:cNvPr>
          <p:cNvSpPr txBox="1"/>
          <p:nvPr/>
        </p:nvSpPr>
        <p:spPr>
          <a:xfrm>
            <a:off x="6417819" y="1707293"/>
            <a:ext cx="18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안보이는 경우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B349BE-E6AD-8342-7EB2-9839C28D4A42}"/>
              </a:ext>
            </a:extLst>
          </p:cNvPr>
          <p:cNvSpPr txBox="1"/>
          <p:nvPr/>
        </p:nvSpPr>
        <p:spPr>
          <a:xfrm>
            <a:off x="8266800" y="1867220"/>
            <a:ext cx="92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8-4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38C6DDD-7046-6A39-B06B-6E5B46CA426D}"/>
              </a:ext>
            </a:extLst>
          </p:cNvPr>
          <p:cNvCxnSpPr/>
          <p:nvPr/>
        </p:nvCxnSpPr>
        <p:spPr>
          <a:xfrm>
            <a:off x="8182980" y="1867220"/>
            <a:ext cx="109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2A223D-E6AF-157A-9BAE-7C552662B653}"/>
              </a:ext>
            </a:extLst>
          </p:cNvPr>
          <p:cNvSpPr txBox="1"/>
          <p:nvPr/>
        </p:nvSpPr>
        <p:spPr>
          <a:xfrm>
            <a:off x="8236320" y="1350846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173E26-F19D-F390-146F-7A76AE9322E9}"/>
              </a:ext>
            </a:extLst>
          </p:cNvPr>
          <p:cNvSpPr txBox="1"/>
          <p:nvPr/>
        </p:nvSpPr>
        <p:spPr>
          <a:xfrm>
            <a:off x="9349470" y="1707614"/>
            <a:ext cx="396510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74DC1B-74F5-1884-F017-1A0662A63600}"/>
              </a:ext>
            </a:extLst>
          </p:cNvPr>
          <p:cNvSpPr txBox="1"/>
          <p:nvPr/>
        </p:nvSpPr>
        <p:spPr>
          <a:xfrm>
            <a:off x="9611850" y="1776026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B6C33B-5DF5-81FC-130D-225F7A719A3D}"/>
              </a:ext>
            </a:extLst>
          </p:cNvPr>
          <p:cNvSpPr txBox="1"/>
          <p:nvPr/>
        </p:nvSpPr>
        <p:spPr>
          <a:xfrm>
            <a:off x="8603145" y="2362935"/>
            <a:ext cx="38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 보이는 값보다 작아야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5" grpId="0"/>
      <p:bldP spid="61" grpId="0"/>
      <p:bldP spid="62" grpId="0"/>
      <p:bldP spid="63" grpId="0"/>
      <p:bldP spid="65" grpId="0"/>
      <p:bldP spid="66" grpId="0"/>
      <p:bldP spid="69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5EA4-D857-775B-30AE-50FDF112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A39AC-EC57-1B2A-5D5A-725EFF2AC3A1}"/>
              </a:ext>
            </a:extLst>
          </p:cNvPr>
          <p:cNvSpPr/>
          <p:nvPr/>
        </p:nvSpPr>
        <p:spPr>
          <a:xfrm>
            <a:off x="1158240" y="4495800"/>
            <a:ext cx="540000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ED59E-16D3-4D58-349D-1AA31E22E866}"/>
              </a:ext>
            </a:extLst>
          </p:cNvPr>
          <p:cNvSpPr/>
          <p:nvPr/>
        </p:nvSpPr>
        <p:spPr>
          <a:xfrm>
            <a:off x="1752240" y="3086915"/>
            <a:ext cx="540000" cy="18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3B255-E46B-65A0-09FB-FBA46336BBE1}"/>
              </a:ext>
            </a:extLst>
          </p:cNvPr>
          <p:cNvSpPr/>
          <p:nvPr/>
        </p:nvSpPr>
        <p:spPr>
          <a:xfrm>
            <a:off x="8745570" y="4542155"/>
            <a:ext cx="540000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9DA605-9416-1CDA-7482-AD779B16E8CA}"/>
              </a:ext>
            </a:extLst>
          </p:cNvPr>
          <p:cNvSpPr/>
          <p:nvPr/>
        </p:nvSpPr>
        <p:spPr>
          <a:xfrm>
            <a:off x="3470160" y="2755920"/>
            <a:ext cx="540000" cy="21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B1C9-B746-7022-28CC-27B1E28F47BE}"/>
              </a:ext>
            </a:extLst>
          </p:cNvPr>
          <p:cNvSpPr/>
          <p:nvPr/>
        </p:nvSpPr>
        <p:spPr>
          <a:xfrm>
            <a:off x="4648080" y="4207701"/>
            <a:ext cx="54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A57C7-27CA-9123-4E6B-896B679CF588}"/>
              </a:ext>
            </a:extLst>
          </p:cNvPr>
          <p:cNvSpPr/>
          <p:nvPr/>
        </p:nvSpPr>
        <p:spPr>
          <a:xfrm>
            <a:off x="2335530" y="3828176"/>
            <a:ext cx="5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B340F-2C1D-BFB8-D9C8-0521341405E2}"/>
              </a:ext>
            </a:extLst>
          </p:cNvPr>
          <p:cNvSpPr/>
          <p:nvPr/>
        </p:nvSpPr>
        <p:spPr>
          <a:xfrm>
            <a:off x="2908320" y="4188176"/>
            <a:ext cx="54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81A391-7D6B-452B-7478-F790373DF73C}"/>
              </a:ext>
            </a:extLst>
          </p:cNvPr>
          <p:cNvSpPr/>
          <p:nvPr/>
        </p:nvSpPr>
        <p:spPr>
          <a:xfrm>
            <a:off x="8149290" y="3822155"/>
            <a:ext cx="5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A712C2-5364-1497-4305-BFC04B8329BD}"/>
              </a:ext>
            </a:extLst>
          </p:cNvPr>
          <p:cNvSpPr/>
          <p:nvPr/>
        </p:nvSpPr>
        <p:spPr>
          <a:xfrm>
            <a:off x="4051590" y="3847701"/>
            <a:ext cx="5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8A8C13-634A-EA31-3981-2205EAE5B8E4}"/>
              </a:ext>
            </a:extLst>
          </p:cNvPr>
          <p:cNvSpPr/>
          <p:nvPr/>
        </p:nvSpPr>
        <p:spPr>
          <a:xfrm>
            <a:off x="5244570" y="2755920"/>
            <a:ext cx="540000" cy="21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7AC4AE-E76D-1735-062D-817E3B10C62E}"/>
              </a:ext>
            </a:extLst>
          </p:cNvPr>
          <p:cNvSpPr/>
          <p:nvPr/>
        </p:nvSpPr>
        <p:spPr>
          <a:xfrm>
            <a:off x="5832330" y="3483416"/>
            <a:ext cx="540000" cy="144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09584A-2901-7558-33D8-CA1014F3C9D2}"/>
              </a:ext>
            </a:extLst>
          </p:cNvPr>
          <p:cNvSpPr/>
          <p:nvPr/>
        </p:nvSpPr>
        <p:spPr>
          <a:xfrm>
            <a:off x="6411570" y="4207136"/>
            <a:ext cx="54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052BE-8229-7663-AF12-AF0328622C40}"/>
              </a:ext>
            </a:extLst>
          </p:cNvPr>
          <p:cNvSpPr/>
          <p:nvPr/>
        </p:nvSpPr>
        <p:spPr>
          <a:xfrm>
            <a:off x="6990810" y="3102155"/>
            <a:ext cx="540000" cy="18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498796-0835-4497-BC8E-639DAB31A26A}"/>
              </a:ext>
            </a:extLst>
          </p:cNvPr>
          <p:cNvSpPr/>
          <p:nvPr/>
        </p:nvSpPr>
        <p:spPr>
          <a:xfrm>
            <a:off x="7570050" y="2351040"/>
            <a:ext cx="540000" cy="25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344A03-91B6-0BFA-0949-D8BD87F1177E}"/>
              </a:ext>
            </a:extLst>
          </p:cNvPr>
          <p:cNvSpPr/>
          <p:nvPr/>
        </p:nvSpPr>
        <p:spPr>
          <a:xfrm>
            <a:off x="9341850" y="3071040"/>
            <a:ext cx="540000" cy="18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76A0B81D-E09E-0DAA-9EC2-161EE19C26A2}"/>
              </a:ext>
            </a:extLst>
          </p:cNvPr>
          <p:cNvSpPr/>
          <p:nvPr/>
        </p:nvSpPr>
        <p:spPr>
          <a:xfrm>
            <a:off x="5244570" y="2141012"/>
            <a:ext cx="587760" cy="446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96E55D-A7BF-FA0B-7166-C1529648F512}"/>
              </a:ext>
            </a:extLst>
          </p:cNvPr>
          <p:cNvCxnSpPr>
            <a:stCxn id="32" idx="5"/>
            <a:endCxn id="16" idx="0"/>
          </p:cNvCxnSpPr>
          <p:nvPr/>
        </p:nvCxnSpPr>
        <p:spPr>
          <a:xfrm>
            <a:off x="5746255" y="2521731"/>
            <a:ext cx="356075" cy="96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5D200D-E1A4-4D9F-4C8F-1B6E7F08C859}"/>
              </a:ext>
            </a:extLst>
          </p:cNvPr>
          <p:cNvCxnSpPr>
            <a:stCxn id="32" idx="6"/>
          </p:cNvCxnSpPr>
          <p:nvPr/>
        </p:nvCxnSpPr>
        <p:spPr>
          <a:xfrm>
            <a:off x="5832330" y="2364032"/>
            <a:ext cx="964710" cy="183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816C46-191E-2B05-E313-745CA1DA880A}"/>
              </a:ext>
            </a:extLst>
          </p:cNvPr>
          <p:cNvCxnSpPr>
            <a:stCxn id="32" idx="7"/>
            <a:endCxn id="18" idx="0"/>
          </p:cNvCxnSpPr>
          <p:nvPr/>
        </p:nvCxnSpPr>
        <p:spPr>
          <a:xfrm>
            <a:off x="5746255" y="2206333"/>
            <a:ext cx="1514555" cy="89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B78A0E2-5453-8469-EC92-F06966EA15C2}"/>
              </a:ext>
            </a:extLst>
          </p:cNvPr>
          <p:cNvCxnSpPr>
            <a:stCxn id="32" idx="7"/>
          </p:cNvCxnSpPr>
          <p:nvPr/>
        </p:nvCxnSpPr>
        <p:spPr>
          <a:xfrm>
            <a:off x="5746255" y="2206333"/>
            <a:ext cx="1823795" cy="31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B488E0-50C2-713F-62B8-42D5E9CCA70E}"/>
              </a:ext>
            </a:extLst>
          </p:cNvPr>
          <p:cNvSpPr txBox="1"/>
          <p:nvPr/>
        </p:nvSpPr>
        <p:spPr>
          <a:xfrm>
            <a:off x="1158240" y="5120640"/>
            <a:ext cx="885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1      2      3      4     5      6      7      8      9     10    11    12    13    14     15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115C78-ECC9-9F72-8A29-22C2B314A102}"/>
              </a:ext>
            </a:extLst>
          </p:cNvPr>
          <p:cNvSpPr txBox="1"/>
          <p:nvPr/>
        </p:nvSpPr>
        <p:spPr>
          <a:xfrm>
            <a:off x="8140530" y="909309"/>
            <a:ext cx="92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8-12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5A45A9-49CE-5553-FC1C-C5868DDE7C15}"/>
              </a:ext>
            </a:extLst>
          </p:cNvPr>
          <p:cNvCxnSpPr/>
          <p:nvPr/>
        </p:nvCxnSpPr>
        <p:spPr>
          <a:xfrm>
            <a:off x="8056710" y="909309"/>
            <a:ext cx="109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FB39DBD-4C5C-EABA-AFE4-8320BF0D56E8}"/>
              </a:ext>
            </a:extLst>
          </p:cNvPr>
          <p:cNvSpPr txBox="1"/>
          <p:nvPr/>
        </p:nvSpPr>
        <p:spPr>
          <a:xfrm>
            <a:off x="8110050" y="392935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6-7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5CFE9C-1A0B-9868-93B6-945FC170E897}"/>
              </a:ext>
            </a:extLst>
          </p:cNvPr>
          <p:cNvSpPr txBox="1"/>
          <p:nvPr/>
        </p:nvSpPr>
        <p:spPr>
          <a:xfrm>
            <a:off x="9241335" y="762263"/>
            <a:ext cx="396510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ADE5B-1399-FDFB-059F-52EE3345106D}"/>
              </a:ext>
            </a:extLst>
          </p:cNvPr>
          <p:cNvSpPr txBox="1"/>
          <p:nvPr/>
        </p:nvSpPr>
        <p:spPr>
          <a:xfrm>
            <a:off x="9634560" y="876480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F44921-C5D1-5C97-5E55-7792B0C10D69}"/>
              </a:ext>
            </a:extLst>
          </p:cNvPr>
          <p:cNvSpPr txBox="1"/>
          <p:nvPr/>
        </p:nvSpPr>
        <p:spPr>
          <a:xfrm>
            <a:off x="6573375" y="758895"/>
            <a:ext cx="1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보이는 경우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D97AB4-3F10-AC47-8AAE-50D8DCEDFF76}"/>
              </a:ext>
            </a:extLst>
          </p:cNvPr>
          <p:cNvSpPr txBox="1"/>
          <p:nvPr/>
        </p:nvSpPr>
        <p:spPr>
          <a:xfrm>
            <a:off x="6417819" y="1707293"/>
            <a:ext cx="18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안보이는 경우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B349BE-E6AD-8342-7EB2-9839C28D4A42}"/>
              </a:ext>
            </a:extLst>
          </p:cNvPr>
          <p:cNvSpPr txBox="1"/>
          <p:nvPr/>
        </p:nvSpPr>
        <p:spPr>
          <a:xfrm>
            <a:off x="8266800" y="1867220"/>
            <a:ext cx="92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8-13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38C6DDD-7046-6A39-B06B-6E5B46CA426D}"/>
              </a:ext>
            </a:extLst>
          </p:cNvPr>
          <p:cNvCxnSpPr/>
          <p:nvPr/>
        </p:nvCxnSpPr>
        <p:spPr>
          <a:xfrm>
            <a:off x="8182980" y="1867220"/>
            <a:ext cx="109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2A223D-E6AF-157A-9BAE-7C552662B653}"/>
              </a:ext>
            </a:extLst>
          </p:cNvPr>
          <p:cNvSpPr txBox="1"/>
          <p:nvPr/>
        </p:nvSpPr>
        <p:spPr>
          <a:xfrm>
            <a:off x="8236320" y="1350846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6-3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173E26-F19D-F390-146F-7A76AE9322E9}"/>
              </a:ext>
            </a:extLst>
          </p:cNvPr>
          <p:cNvSpPr txBox="1"/>
          <p:nvPr/>
        </p:nvSpPr>
        <p:spPr>
          <a:xfrm>
            <a:off x="9349470" y="1707614"/>
            <a:ext cx="396510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123B37-1327-004E-7B8F-0762255A209A}"/>
              </a:ext>
            </a:extLst>
          </p:cNvPr>
          <p:cNvSpPr txBox="1"/>
          <p:nvPr/>
        </p:nvSpPr>
        <p:spPr>
          <a:xfrm>
            <a:off x="9718380" y="460389"/>
            <a:ext cx="92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2ADDBC7-D41C-5A7E-1743-BC7B6EC42C97}"/>
              </a:ext>
            </a:extLst>
          </p:cNvPr>
          <p:cNvCxnSpPr>
            <a:cxnSpLocks/>
          </p:cNvCxnSpPr>
          <p:nvPr/>
        </p:nvCxnSpPr>
        <p:spPr>
          <a:xfrm>
            <a:off x="9873645" y="1833676"/>
            <a:ext cx="109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474DC1B-74F5-1884-F017-1A0662A63600}"/>
              </a:ext>
            </a:extLst>
          </p:cNvPr>
          <p:cNvSpPr txBox="1"/>
          <p:nvPr/>
        </p:nvSpPr>
        <p:spPr>
          <a:xfrm>
            <a:off x="9819600" y="1438568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B6C33B-5DF5-81FC-130D-225F7A719A3D}"/>
              </a:ext>
            </a:extLst>
          </p:cNvPr>
          <p:cNvSpPr txBox="1"/>
          <p:nvPr/>
        </p:nvSpPr>
        <p:spPr>
          <a:xfrm>
            <a:off x="8603145" y="2362935"/>
            <a:ext cx="38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 보이는 값보다 커야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5BD343E-09E9-ECC1-0ACC-94318E2D28B9}"/>
              </a:ext>
            </a:extLst>
          </p:cNvPr>
          <p:cNvCxnSpPr>
            <a:cxnSpLocks/>
          </p:cNvCxnSpPr>
          <p:nvPr/>
        </p:nvCxnSpPr>
        <p:spPr>
          <a:xfrm>
            <a:off x="9637845" y="909309"/>
            <a:ext cx="109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D67153-AE84-C595-B4A8-4443B6423226}"/>
              </a:ext>
            </a:extLst>
          </p:cNvPr>
          <p:cNvSpPr txBox="1"/>
          <p:nvPr/>
        </p:nvSpPr>
        <p:spPr>
          <a:xfrm>
            <a:off x="9835637" y="1909234"/>
            <a:ext cx="10090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8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5" grpId="0"/>
      <p:bldP spid="61" grpId="0"/>
      <p:bldP spid="62" grpId="0"/>
      <p:bldP spid="63" grpId="0"/>
      <p:bldP spid="65" grpId="0"/>
      <p:bldP spid="66" grpId="0"/>
      <p:bldP spid="67" grpId="0"/>
      <p:bldP spid="69" grpId="0"/>
      <p:bldP spid="7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E990-2DC8-E4A2-514C-E249A8E8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EEECA9-5323-BCB8-D5B0-4687146C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8" y="1690688"/>
            <a:ext cx="4419983" cy="4663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C2BF0-3311-FC38-FCC5-89BF6B29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47" y="1660208"/>
            <a:ext cx="412277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7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1027  고층건물</vt:lpstr>
      <vt:lpstr>문제</vt:lpstr>
      <vt:lpstr>입력과 출력</vt:lpstr>
      <vt:lpstr>문제 분석</vt:lpstr>
      <vt:lpstr>문제 분석</vt:lpstr>
      <vt:lpstr>작성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1027  고층건물</dc:title>
  <dc:creator>최 유진</dc:creator>
  <cp:lastModifiedBy>최 유진</cp:lastModifiedBy>
  <cp:revision>1</cp:revision>
  <dcterms:created xsi:type="dcterms:W3CDTF">2023-03-22T08:48:02Z</dcterms:created>
  <dcterms:modified xsi:type="dcterms:W3CDTF">2023-03-22T09:25:44Z</dcterms:modified>
</cp:coreProperties>
</file>