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58F54-2F4A-BC60-35DD-2C2C4176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98E3F1-CD4C-4B9F-3219-82BE2873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2088C-7A35-0CF5-1E58-B505D6B1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D857-8016-E42B-9B90-3B5AC4F7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14DD3-FB14-3C11-8338-CD83776F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526A-CC62-CC05-595E-0C41FDDC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44EC9-D762-0F16-9B83-60A58841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DD79A-25F5-A2F2-B70D-9AED3976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0FFEC-EFFD-2F27-E99D-3E4D2C08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E4E75-106F-DAE6-46DA-4A951648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0DEF09-EDB1-4667-DCEA-6301CE72B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2DABB-13A3-2877-D3FF-B5E3B13AA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C77AB-BB29-9126-3008-23FC14CA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9AEB-1664-50D7-4DDB-EED0778C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9A6BF-AE80-98A4-DDCD-583B406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48A4-810E-3A2A-159D-E1BE7ED7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F9BBF-CAB1-8BC5-9348-0A8C0ABC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B8E3A-EB09-A3DF-C83C-FEB712EB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F9BA6-648E-56A8-B851-49710354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41A72-91B4-E76D-BFE2-1C82CD2F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43FE-3844-12BB-3C47-496E868A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31321-FC02-E97A-EC9B-1230CE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CFA31-9107-5EA8-BD4B-5AC14CBB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3B4FC-EB98-4773-55F1-49630E53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11359-9D13-B73E-947D-499A9676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5FAD-2E31-689C-A11D-729A17C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91FEF-006D-A5BC-333C-3E802BCB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CA700-7136-25F0-884B-97BC6C2B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9BFCB-C8E5-EFDE-91E7-6738629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6933-D6A1-D8B7-A05C-C5F0809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EE795-CAEC-357D-C5CE-FB31641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2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FB88-281B-11E9-C57E-82B0C2B1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8BD88-9CB7-B9FB-609F-659B8CD5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42213A-6EE0-BF68-A65C-8DFD5BEF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F7D5B-2A33-B137-5C01-E88BB46BC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36644-FF31-E94A-1375-B61E914AE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3DC89-3646-6007-2E32-BD307B15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0C49C-2DA6-33D7-9648-74BD12E0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1573A6-CB81-108A-A142-C0A70D58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3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83D2-4ED3-A055-6EEA-D29FF13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009B9-698F-DAC2-031F-C7B96D4D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C2897-DCF4-09AB-35FB-20DAC833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E8D0C0-D64A-1592-0A58-A7124B3F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680A4A-F561-1A41-0A38-F3590FEC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A339F-BAD3-31D1-9104-A59B46D0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6906E-2552-A91C-2A9D-B8FBD27B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BFBD9-1B6C-5A13-7C4D-035906B4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E1759-3EF7-D49A-823F-8405DF7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1A4FB-321C-A3A4-AFCA-E0CB88E0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466BC-F533-01C8-68F6-F42D0D83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AAB5A-7303-6D62-BDAF-F4787615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DC4A1-973D-50D0-6AA4-75171985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3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434D-0357-2D8E-C3C9-E300B5D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4D224-1535-B03E-E5DB-21838F12E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138A0-BA50-240C-4D0B-A2CE3B9A8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8F451-D55D-76BB-AC33-454C57B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EE46B-6577-2D8C-5D13-8068E758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FDD2E-A8CD-6DB4-B574-9F7F0065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213B3-D19C-1A10-C294-F1F7C463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4CFF4-2622-6854-C2F6-7BB7CF3B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91ACD-4A4B-6133-379F-651660B16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EBF2-7C0A-4ECD-B8B6-E262D645DB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3DC5F-B146-CF1A-F5FA-FEC22AF9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B40A5-0912-8B83-A6B7-F9C861783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3414-207F-4B75-B6F1-CAEEC2987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8057D-76F8-BC6F-39A3-1F7DAF900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거짓말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1CF90-7B77-4623-8744-834A942D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5611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5669A-F98A-3AA5-90EC-8C55C659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A9F14-3399-2DF3-375E-5259CE2F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8" y="1401607"/>
            <a:ext cx="9922100" cy="2286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981C9-D67C-B449-6D70-05DC1291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78" y="3687805"/>
            <a:ext cx="992210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2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330FD-217C-F112-A56E-3BF15C5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D0D1FB-758F-9332-810C-1BE5AA65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66"/>
          <a:stretch/>
        </p:blipFill>
        <p:spPr>
          <a:xfrm>
            <a:off x="10174734" y="243564"/>
            <a:ext cx="1501451" cy="31854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470BFD-B6F6-7B1C-9D1A-19F93D3C478F}"/>
              </a:ext>
            </a:extLst>
          </p:cNvPr>
          <p:cNvSpPr/>
          <p:nvPr/>
        </p:nvSpPr>
        <p:spPr>
          <a:xfrm>
            <a:off x="1266092" y="2049864"/>
            <a:ext cx="2049864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BBC11-39FC-A02F-E277-74E2C8636D06}"/>
              </a:ext>
            </a:extLst>
          </p:cNvPr>
          <p:cNvSpPr/>
          <p:nvPr/>
        </p:nvSpPr>
        <p:spPr>
          <a:xfrm>
            <a:off x="3594349" y="2049863"/>
            <a:ext cx="2049864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C2E56-976F-07AE-E584-D02D6DF169FE}"/>
              </a:ext>
            </a:extLst>
          </p:cNvPr>
          <p:cNvSpPr/>
          <p:nvPr/>
        </p:nvSpPr>
        <p:spPr>
          <a:xfrm>
            <a:off x="1266092" y="3842220"/>
            <a:ext cx="2049864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BC7C47-1EE8-3EB7-49D3-3A194EDE2E8B}"/>
              </a:ext>
            </a:extLst>
          </p:cNvPr>
          <p:cNvGrpSpPr/>
          <p:nvPr/>
        </p:nvGrpSpPr>
        <p:grpSpPr>
          <a:xfrm>
            <a:off x="6229713" y="2395465"/>
            <a:ext cx="914400" cy="1224966"/>
            <a:chOff x="5908540" y="1500944"/>
            <a:chExt cx="914400" cy="1224966"/>
          </a:xfrm>
        </p:grpSpPr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91DE0997-4177-65E8-2146-874122D7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8540" y="181151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B3677-60D4-B932-46D8-C47C544FAC6C}"/>
                </a:ext>
              </a:extLst>
            </p:cNvPr>
            <p:cNvSpPr txBox="1"/>
            <p:nvPr/>
          </p:nvSpPr>
          <p:spPr>
            <a:xfrm>
              <a:off x="6113783" y="1500944"/>
              <a:ext cx="554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33A4871-9AC2-8932-CF41-B79F8FA38CC2}"/>
              </a:ext>
            </a:extLst>
          </p:cNvPr>
          <p:cNvGrpSpPr/>
          <p:nvPr/>
        </p:nvGrpSpPr>
        <p:grpSpPr>
          <a:xfrm>
            <a:off x="7253750" y="2395465"/>
            <a:ext cx="914400" cy="1250295"/>
            <a:chOff x="6547789" y="1475615"/>
            <a:chExt cx="914400" cy="1250295"/>
          </a:xfrm>
        </p:grpSpPr>
        <p:pic>
          <p:nvPicPr>
            <p:cNvPr id="14" name="그래픽 13" descr="남자 단색으로 채워진">
              <a:extLst>
                <a:ext uri="{FF2B5EF4-FFF2-40B4-BE49-F238E27FC236}">
                  <a16:creationId xmlns:a16="http://schemas.microsoft.com/office/drawing/2014/main" id="{958F13AF-8567-784E-8980-99D85700E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7789" y="181151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CD008-77F1-1EEE-BB1E-3E82452C496C}"/>
                </a:ext>
              </a:extLst>
            </p:cNvPr>
            <p:cNvSpPr txBox="1"/>
            <p:nvPr/>
          </p:nvSpPr>
          <p:spPr>
            <a:xfrm>
              <a:off x="6745719" y="147561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9D6981-317E-D55C-8344-79AE0A7B8389}"/>
              </a:ext>
            </a:extLst>
          </p:cNvPr>
          <p:cNvGrpSpPr/>
          <p:nvPr/>
        </p:nvGrpSpPr>
        <p:grpSpPr>
          <a:xfrm>
            <a:off x="6203185" y="3997934"/>
            <a:ext cx="914400" cy="1253915"/>
            <a:chOff x="7068104" y="1480637"/>
            <a:chExt cx="914400" cy="1253915"/>
          </a:xfrm>
        </p:grpSpPr>
        <p:pic>
          <p:nvPicPr>
            <p:cNvPr id="15" name="그래픽 14" descr="남자 단색으로 채워진">
              <a:extLst>
                <a:ext uri="{FF2B5EF4-FFF2-40B4-BE49-F238E27FC236}">
                  <a16:creationId xmlns:a16="http://schemas.microsoft.com/office/drawing/2014/main" id="{88EC5F37-1049-9EF7-9476-5612E9CE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51356B-484D-7791-B316-74D1FF9E1371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76650D-4D95-BA3B-C3C9-050890C3B260}"/>
              </a:ext>
            </a:extLst>
          </p:cNvPr>
          <p:cNvGrpSpPr/>
          <p:nvPr/>
        </p:nvGrpSpPr>
        <p:grpSpPr>
          <a:xfrm>
            <a:off x="7354427" y="4045634"/>
            <a:ext cx="914400" cy="1253915"/>
            <a:chOff x="7068104" y="1480637"/>
            <a:chExt cx="914400" cy="1253915"/>
          </a:xfrm>
        </p:grpSpPr>
        <p:pic>
          <p:nvPicPr>
            <p:cNvPr id="23" name="그래픽 22" descr="남자 단색으로 채워진">
              <a:extLst>
                <a:ext uri="{FF2B5EF4-FFF2-40B4-BE49-F238E27FC236}">
                  <a16:creationId xmlns:a16="http://schemas.microsoft.com/office/drawing/2014/main" id="{609C4C8B-A63D-68CD-E5B6-B0C0F9B5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85743-2FF7-A89B-8C85-D2F9F541F058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9C0510-BD6B-FE99-263E-AE886BCF6C4B}"/>
              </a:ext>
            </a:extLst>
          </p:cNvPr>
          <p:cNvGrpSpPr/>
          <p:nvPr/>
        </p:nvGrpSpPr>
        <p:grpSpPr>
          <a:xfrm>
            <a:off x="9070088" y="3679207"/>
            <a:ext cx="2209291" cy="2977152"/>
            <a:chOff x="8505669" y="3563698"/>
            <a:chExt cx="2209291" cy="297715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EF4ABA-29C7-ED0E-C1D6-A3F469206C15}"/>
                </a:ext>
              </a:extLst>
            </p:cNvPr>
            <p:cNvSpPr/>
            <p:nvPr/>
          </p:nvSpPr>
          <p:spPr>
            <a:xfrm>
              <a:off x="8505669" y="3962847"/>
              <a:ext cx="2209291" cy="257800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1E5BE6-458D-3F01-427B-340D965D5BC3}"/>
                </a:ext>
              </a:extLst>
            </p:cNvPr>
            <p:cNvSpPr txBox="1"/>
            <p:nvPr/>
          </p:nvSpPr>
          <p:spPr>
            <a:xfrm>
              <a:off x="8689233" y="3563698"/>
              <a:ext cx="1958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진실을 아는 사람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5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330FD-217C-F112-A56E-3BF15C5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D0D1FB-758F-9332-810C-1BE5AA65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66"/>
          <a:stretch/>
        </p:blipFill>
        <p:spPr>
          <a:xfrm>
            <a:off x="10174734" y="243564"/>
            <a:ext cx="1501451" cy="31854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470BFD-B6F6-7B1C-9D1A-19F93D3C478F}"/>
              </a:ext>
            </a:extLst>
          </p:cNvPr>
          <p:cNvSpPr/>
          <p:nvPr/>
        </p:nvSpPr>
        <p:spPr>
          <a:xfrm>
            <a:off x="1266092" y="2049864"/>
            <a:ext cx="2049864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BBC11-39FC-A02F-E277-74E2C8636D06}"/>
              </a:ext>
            </a:extLst>
          </p:cNvPr>
          <p:cNvSpPr/>
          <p:nvPr/>
        </p:nvSpPr>
        <p:spPr>
          <a:xfrm>
            <a:off x="3594349" y="2049863"/>
            <a:ext cx="2049864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C2E56-976F-07AE-E584-D02D6DF169FE}"/>
              </a:ext>
            </a:extLst>
          </p:cNvPr>
          <p:cNvSpPr/>
          <p:nvPr/>
        </p:nvSpPr>
        <p:spPr>
          <a:xfrm>
            <a:off x="1266092" y="3842220"/>
            <a:ext cx="2049864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9C0510-BD6B-FE99-263E-AE886BCF6C4B}"/>
              </a:ext>
            </a:extLst>
          </p:cNvPr>
          <p:cNvGrpSpPr/>
          <p:nvPr/>
        </p:nvGrpSpPr>
        <p:grpSpPr>
          <a:xfrm>
            <a:off x="9070088" y="3679207"/>
            <a:ext cx="2209291" cy="2977152"/>
            <a:chOff x="8505669" y="3563698"/>
            <a:chExt cx="2209291" cy="297715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EF4ABA-29C7-ED0E-C1D6-A3F469206C15}"/>
                </a:ext>
              </a:extLst>
            </p:cNvPr>
            <p:cNvSpPr/>
            <p:nvPr/>
          </p:nvSpPr>
          <p:spPr>
            <a:xfrm>
              <a:off x="8505669" y="3962847"/>
              <a:ext cx="2209291" cy="257800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1E5BE6-458D-3F01-427B-340D965D5BC3}"/>
                </a:ext>
              </a:extLst>
            </p:cNvPr>
            <p:cNvSpPr txBox="1"/>
            <p:nvPr/>
          </p:nvSpPr>
          <p:spPr>
            <a:xfrm>
              <a:off x="8689233" y="3563698"/>
              <a:ext cx="1958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진실을 아는 사람 </a:t>
              </a:r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662C23-E8AF-AF07-952C-512B4A104559}"/>
              </a:ext>
            </a:extLst>
          </p:cNvPr>
          <p:cNvSpPr/>
          <p:nvPr/>
        </p:nvSpPr>
        <p:spPr>
          <a:xfrm>
            <a:off x="1266108" y="2049862"/>
            <a:ext cx="2034420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DC6984-5D6E-2A84-77A9-57ABF88FFCA2}"/>
              </a:ext>
            </a:extLst>
          </p:cNvPr>
          <p:cNvSpPr/>
          <p:nvPr/>
        </p:nvSpPr>
        <p:spPr>
          <a:xfrm>
            <a:off x="3602071" y="2022166"/>
            <a:ext cx="2034420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DD4E46-C184-A043-3B86-1CD30CBC19DD}"/>
              </a:ext>
            </a:extLst>
          </p:cNvPr>
          <p:cNvSpPr/>
          <p:nvPr/>
        </p:nvSpPr>
        <p:spPr>
          <a:xfrm>
            <a:off x="1265225" y="3842218"/>
            <a:ext cx="2034420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BC7C47-1EE8-3EB7-49D3-3A194EDE2E8B}"/>
              </a:ext>
            </a:extLst>
          </p:cNvPr>
          <p:cNvGrpSpPr/>
          <p:nvPr/>
        </p:nvGrpSpPr>
        <p:grpSpPr>
          <a:xfrm>
            <a:off x="6229713" y="2395465"/>
            <a:ext cx="914400" cy="1224966"/>
            <a:chOff x="5908540" y="1500944"/>
            <a:chExt cx="914400" cy="1224966"/>
          </a:xfrm>
        </p:grpSpPr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91DE0997-4177-65E8-2146-874122D7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8540" y="181151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B3677-60D4-B932-46D8-C47C544FAC6C}"/>
                </a:ext>
              </a:extLst>
            </p:cNvPr>
            <p:cNvSpPr txBox="1"/>
            <p:nvPr/>
          </p:nvSpPr>
          <p:spPr>
            <a:xfrm>
              <a:off x="6113783" y="1500944"/>
              <a:ext cx="554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33A4871-9AC2-8932-CF41-B79F8FA38CC2}"/>
              </a:ext>
            </a:extLst>
          </p:cNvPr>
          <p:cNvGrpSpPr/>
          <p:nvPr/>
        </p:nvGrpSpPr>
        <p:grpSpPr>
          <a:xfrm>
            <a:off x="7253750" y="2395465"/>
            <a:ext cx="914400" cy="1250295"/>
            <a:chOff x="6547789" y="1475615"/>
            <a:chExt cx="914400" cy="1250295"/>
          </a:xfrm>
        </p:grpSpPr>
        <p:pic>
          <p:nvPicPr>
            <p:cNvPr id="14" name="그래픽 13" descr="남자 단색으로 채워진">
              <a:extLst>
                <a:ext uri="{FF2B5EF4-FFF2-40B4-BE49-F238E27FC236}">
                  <a16:creationId xmlns:a16="http://schemas.microsoft.com/office/drawing/2014/main" id="{958F13AF-8567-784E-8980-99D85700E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7789" y="181151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CD008-77F1-1EEE-BB1E-3E82452C496C}"/>
                </a:ext>
              </a:extLst>
            </p:cNvPr>
            <p:cNvSpPr txBox="1"/>
            <p:nvPr/>
          </p:nvSpPr>
          <p:spPr>
            <a:xfrm>
              <a:off x="6745719" y="147561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9D6981-317E-D55C-8344-79AE0A7B8389}"/>
              </a:ext>
            </a:extLst>
          </p:cNvPr>
          <p:cNvGrpSpPr/>
          <p:nvPr/>
        </p:nvGrpSpPr>
        <p:grpSpPr>
          <a:xfrm>
            <a:off x="6203185" y="3997934"/>
            <a:ext cx="914400" cy="1253915"/>
            <a:chOff x="7068104" y="1480637"/>
            <a:chExt cx="914400" cy="1253915"/>
          </a:xfrm>
        </p:grpSpPr>
        <p:pic>
          <p:nvPicPr>
            <p:cNvPr id="15" name="그래픽 14" descr="남자 단색으로 채워진">
              <a:extLst>
                <a:ext uri="{FF2B5EF4-FFF2-40B4-BE49-F238E27FC236}">
                  <a16:creationId xmlns:a16="http://schemas.microsoft.com/office/drawing/2014/main" id="{88EC5F37-1049-9EF7-9476-5612E9CE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51356B-484D-7791-B316-74D1FF9E1371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76650D-4D95-BA3B-C3C9-050890C3B260}"/>
              </a:ext>
            </a:extLst>
          </p:cNvPr>
          <p:cNvGrpSpPr/>
          <p:nvPr/>
        </p:nvGrpSpPr>
        <p:grpSpPr>
          <a:xfrm>
            <a:off x="7354427" y="4045634"/>
            <a:ext cx="914400" cy="1253915"/>
            <a:chOff x="7068104" y="1480637"/>
            <a:chExt cx="914400" cy="1253915"/>
          </a:xfrm>
        </p:grpSpPr>
        <p:pic>
          <p:nvPicPr>
            <p:cNvPr id="23" name="그래픽 22" descr="남자 단색으로 채워진">
              <a:extLst>
                <a:ext uri="{FF2B5EF4-FFF2-40B4-BE49-F238E27FC236}">
                  <a16:creationId xmlns:a16="http://schemas.microsoft.com/office/drawing/2014/main" id="{609C4C8B-A63D-68CD-E5B6-B0C0F9B5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85743-2FF7-A89B-8C85-D2F9F541F058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BF9618-5578-C1F6-09BF-CB4A6B3DB7AA}"/>
              </a:ext>
            </a:extLst>
          </p:cNvPr>
          <p:cNvGrpSpPr/>
          <p:nvPr/>
        </p:nvGrpSpPr>
        <p:grpSpPr>
          <a:xfrm>
            <a:off x="7240004" y="2395465"/>
            <a:ext cx="914400" cy="1250295"/>
            <a:chOff x="6547789" y="1475615"/>
            <a:chExt cx="914400" cy="1250295"/>
          </a:xfrm>
        </p:grpSpPr>
        <p:pic>
          <p:nvPicPr>
            <p:cNvPr id="4" name="그래픽 3" descr="남자 단색으로 채워진">
              <a:extLst>
                <a:ext uri="{FF2B5EF4-FFF2-40B4-BE49-F238E27FC236}">
                  <a16:creationId xmlns:a16="http://schemas.microsoft.com/office/drawing/2014/main" id="{C9A3F31B-264C-7CAE-7C97-B5C81480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7789" y="1811510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83CBEB-ED7F-DF83-A335-F113207664EE}"/>
                </a:ext>
              </a:extLst>
            </p:cNvPr>
            <p:cNvSpPr txBox="1"/>
            <p:nvPr/>
          </p:nvSpPr>
          <p:spPr>
            <a:xfrm>
              <a:off x="6745719" y="147561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EB0AFB-BD3B-46BD-523F-7B2AFEF3226F}"/>
              </a:ext>
            </a:extLst>
          </p:cNvPr>
          <p:cNvGrpSpPr/>
          <p:nvPr/>
        </p:nvGrpSpPr>
        <p:grpSpPr>
          <a:xfrm>
            <a:off x="6202318" y="4008816"/>
            <a:ext cx="914400" cy="1253915"/>
            <a:chOff x="7068104" y="1480637"/>
            <a:chExt cx="914400" cy="1253915"/>
          </a:xfrm>
        </p:grpSpPr>
        <p:pic>
          <p:nvPicPr>
            <p:cNvPr id="11" name="그래픽 10" descr="남자 단색으로 채워진">
              <a:extLst>
                <a:ext uri="{FF2B5EF4-FFF2-40B4-BE49-F238E27FC236}">
                  <a16:creationId xmlns:a16="http://schemas.microsoft.com/office/drawing/2014/main" id="{2B6A0C25-F7F2-AFAA-4E37-F3EFE5E4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4900E3-FF6E-9C29-82CF-4CBB2913F721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6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41966 -0.0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41471 -0.05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9739 -0.279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49844 0.218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2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7018 -0.0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16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022E-16 L -0.39948 -0.024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4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330FD-217C-F112-A56E-3BF15C5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예시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470BFD-B6F6-7B1C-9D1A-19F93D3C478F}"/>
              </a:ext>
            </a:extLst>
          </p:cNvPr>
          <p:cNvSpPr/>
          <p:nvPr/>
        </p:nvSpPr>
        <p:spPr>
          <a:xfrm>
            <a:off x="590231" y="2049865"/>
            <a:ext cx="1804367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ABBC11-39FC-A02F-E277-74E2C8636D06}"/>
              </a:ext>
            </a:extLst>
          </p:cNvPr>
          <p:cNvSpPr/>
          <p:nvPr/>
        </p:nvSpPr>
        <p:spPr>
          <a:xfrm>
            <a:off x="2572693" y="2035670"/>
            <a:ext cx="1723086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9C0510-BD6B-FE99-263E-AE886BCF6C4B}"/>
              </a:ext>
            </a:extLst>
          </p:cNvPr>
          <p:cNvGrpSpPr/>
          <p:nvPr/>
        </p:nvGrpSpPr>
        <p:grpSpPr>
          <a:xfrm>
            <a:off x="9821262" y="3692688"/>
            <a:ext cx="2209291" cy="2977152"/>
            <a:chOff x="8505669" y="3563698"/>
            <a:chExt cx="2209291" cy="297715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EF4ABA-29C7-ED0E-C1D6-A3F469206C15}"/>
                </a:ext>
              </a:extLst>
            </p:cNvPr>
            <p:cNvSpPr/>
            <p:nvPr/>
          </p:nvSpPr>
          <p:spPr>
            <a:xfrm>
              <a:off x="8505669" y="3962847"/>
              <a:ext cx="2209291" cy="257800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1E5BE6-458D-3F01-427B-340D965D5BC3}"/>
                </a:ext>
              </a:extLst>
            </p:cNvPr>
            <p:cNvSpPr txBox="1"/>
            <p:nvPr/>
          </p:nvSpPr>
          <p:spPr>
            <a:xfrm>
              <a:off x="8689233" y="3563698"/>
              <a:ext cx="1958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진실을 아는 사람 </a:t>
              </a:r>
              <a:endParaRPr lang="ko-KR" altLang="en-US" dirty="0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59446C10-A471-D3B5-9EC1-C757E82A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758" y="57310"/>
            <a:ext cx="1260089" cy="3525827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F4579BD-2411-56CB-EF6D-7E49DE842538}"/>
              </a:ext>
            </a:extLst>
          </p:cNvPr>
          <p:cNvSpPr/>
          <p:nvPr/>
        </p:nvSpPr>
        <p:spPr>
          <a:xfrm>
            <a:off x="594600" y="3253037"/>
            <a:ext cx="1804367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2C2CA7-E116-4949-2602-0E0F09D508D7}"/>
              </a:ext>
            </a:extLst>
          </p:cNvPr>
          <p:cNvSpPr/>
          <p:nvPr/>
        </p:nvSpPr>
        <p:spPr>
          <a:xfrm>
            <a:off x="2577443" y="3253085"/>
            <a:ext cx="1723086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42A8C6-D4B5-5338-EDFC-328A4A99C737}"/>
              </a:ext>
            </a:extLst>
          </p:cNvPr>
          <p:cNvSpPr/>
          <p:nvPr/>
        </p:nvSpPr>
        <p:spPr>
          <a:xfrm>
            <a:off x="564806" y="4466637"/>
            <a:ext cx="1804367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1787D6-B197-D605-1DE5-FDCF2BF37FB1}"/>
              </a:ext>
            </a:extLst>
          </p:cNvPr>
          <p:cNvSpPr/>
          <p:nvPr/>
        </p:nvSpPr>
        <p:spPr>
          <a:xfrm>
            <a:off x="2547268" y="4452442"/>
            <a:ext cx="1723086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0420AAE-118F-C83A-CB6B-5185257BD193}"/>
              </a:ext>
            </a:extLst>
          </p:cNvPr>
          <p:cNvSpPr/>
          <p:nvPr/>
        </p:nvSpPr>
        <p:spPr>
          <a:xfrm>
            <a:off x="569175" y="5669809"/>
            <a:ext cx="1804367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0282B8-6ED1-3696-EB2C-1F917A46D577}"/>
              </a:ext>
            </a:extLst>
          </p:cNvPr>
          <p:cNvSpPr/>
          <p:nvPr/>
        </p:nvSpPr>
        <p:spPr>
          <a:xfrm>
            <a:off x="4409887" y="3254399"/>
            <a:ext cx="1804367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230A9DD-6F45-352C-B85B-DC83FFE69E84}"/>
              </a:ext>
            </a:extLst>
          </p:cNvPr>
          <p:cNvSpPr/>
          <p:nvPr/>
        </p:nvSpPr>
        <p:spPr>
          <a:xfrm>
            <a:off x="4423317" y="2021791"/>
            <a:ext cx="1723086" cy="1080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3163749-DAFC-F4EA-0AB8-B5F2D353652C}"/>
              </a:ext>
            </a:extLst>
          </p:cNvPr>
          <p:cNvGrpSpPr/>
          <p:nvPr/>
        </p:nvGrpSpPr>
        <p:grpSpPr>
          <a:xfrm>
            <a:off x="9758290" y="4547734"/>
            <a:ext cx="914400" cy="1224966"/>
            <a:chOff x="5908540" y="1500944"/>
            <a:chExt cx="914400" cy="1224966"/>
          </a:xfrm>
        </p:grpSpPr>
        <p:pic>
          <p:nvPicPr>
            <p:cNvPr id="70" name="그래픽 69" descr="남자 단색으로 채워진">
              <a:extLst>
                <a:ext uri="{FF2B5EF4-FFF2-40B4-BE49-F238E27FC236}">
                  <a16:creationId xmlns:a16="http://schemas.microsoft.com/office/drawing/2014/main" id="{68913ED5-8E2F-1059-58C8-940495BF0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8540" y="1811510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9B3293-F7F4-AD88-51F6-C4C2B697D9B1}"/>
                </a:ext>
              </a:extLst>
            </p:cNvPr>
            <p:cNvSpPr txBox="1"/>
            <p:nvPr/>
          </p:nvSpPr>
          <p:spPr>
            <a:xfrm>
              <a:off x="6113783" y="1500944"/>
              <a:ext cx="554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12716BA-0344-EF0A-4BE8-1FB3205E3A10}"/>
              </a:ext>
            </a:extLst>
          </p:cNvPr>
          <p:cNvGrpSpPr/>
          <p:nvPr/>
        </p:nvGrpSpPr>
        <p:grpSpPr>
          <a:xfrm>
            <a:off x="10311179" y="4521867"/>
            <a:ext cx="914400" cy="1250295"/>
            <a:chOff x="6547789" y="1475615"/>
            <a:chExt cx="914400" cy="1250295"/>
          </a:xfrm>
        </p:grpSpPr>
        <p:pic>
          <p:nvPicPr>
            <p:cNvPr id="73" name="그래픽 72" descr="남자 단색으로 채워진">
              <a:extLst>
                <a:ext uri="{FF2B5EF4-FFF2-40B4-BE49-F238E27FC236}">
                  <a16:creationId xmlns:a16="http://schemas.microsoft.com/office/drawing/2014/main" id="{7C549796-1656-5BB5-8A53-9AEE24868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7789" y="1811510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65B414-A68D-2EFE-FB9A-D4B360EAE151}"/>
                </a:ext>
              </a:extLst>
            </p:cNvPr>
            <p:cNvSpPr txBox="1"/>
            <p:nvPr/>
          </p:nvSpPr>
          <p:spPr>
            <a:xfrm>
              <a:off x="6745719" y="147561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C99AE4-0C65-0ABF-F00A-24C17988D225}"/>
              </a:ext>
            </a:extLst>
          </p:cNvPr>
          <p:cNvGrpSpPr/>
          <p:nvPr/>
        </p:nvGrpSpPr>
        <p:grpSpPr>
          <a:xfrm>
            <a:off x="10800833" y="4535692"/>
            <a:ext cx="914400" cy="1253915"/>
            <a:chOff x="7068104" y="1480637"/>
            <a:chExt cx="914400" cy="1253915"/>
          </a:xfrm>
        </p:grpSpPr>
        <p:pic>
          <p:nvPicPr>
            <p:cNvPr id="76" name="그래픽 75" descr="남자 단색으로 채워진">
              <a:extLst>
                <a:ext uri="{FF2B5EF4-FFF2-40B4-BE49-F238E27FC236}">
                  <a16:creationId xmlns:a16="http://schemas.microsoft.com/office/drawing/2014/main" id="{FBAC5EAB-F3B2-30DE-BAEF-4C44AA22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4929B43-F7E0-5FBF-E197-CD7635772741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55EC47F-B751-5EEA-7E8A-984B2B8C312F}"/>
              </a:ext>
            </a:extLst>
          </p:cNvPr>
          <p:cNvGrpSpPr/>
          <p:nvPr/>
        </p:nvGrpSpPr>
        <p:grpSpPr>
          <a:xfrm>
            <a:off x="11309602" y="4579426"/>
            <a:ext cx="914400" cy="1253915"/>
            <a:chOff x="7068104" y="1480637"/>
            <a:chExt cx="914400" cy="1253915"/>
          </a:xfrm>
        </p:grpSpPr>
        <p:pic>
          <p:nvPicPr>
            <p:cNvPr id="79" name="그래픽 78" descr="남자 단색으로 채워진">
              <a:extLst>
                <a:ext uri="{FF2B5EF4-FFF2-40B4-BE49-F238E27FC236}">
                  <a16:creationId xmlns:a16="http://schemas.microsoft.com/office/drawing/2014/main" id="{12C437DA-3A2C-E6A7-3D57-19E41A0E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A6B324-5A25-27B2-EB69-0406EB9BDDBF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D16ECA-BDB7-74A3-FFA7-6741E829782D}"/>
              </a:ext>
            </a:extLst>
          </p:cNvPr>
          <p:cNvSpPr/>
          <p:nvPr/>
        </p:nvSpPr>
        <p:spPr>
          <a:xfrm>
            <a:off x="2581367" y="2045075"/>
            <a:ext cx="1804367" cy="10809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A11A9B-D8AA-0A34-C2DE-31D1C8EA4577}"/>
              </a:ext>
            </a:extLst>
          </p:cNvPr>
          <p:cNvSpPr/>
          <p:nvPr/>
        </p:nvSpPr>
        <p:spPr>
          <a:xfrm>
            <a:off x="612001" y="2045075"/>
            <a:ext cx="1804367" cy="10809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664B299-1FB4-6F4E-7334-AA313DC9626E}"/>
              </a:ext>
            </a:extLst>
          </p:cNvPr>
          <p:cNvSpPr/>
          <p:nvPr/>
        </p:nvSpPr>
        <p:spPr>
          <a:xfrm>
            <a:off x="2461673" y="4470500"/>
            <a:ext cx="1804367" cy="10809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0FB632-4B55-D00F-4CFD-05EFF526B8B2}"/>
              </a:ext>
            </a:extLst>
          </p:cNvPr>
          <p:cNvSpPr/>
          <p:nvPr/>
        </p:nvSpPr>
        <p:spPr>
          <a:xfrm>
            <a:off x="581229" y="4465789"/>
            <a:ext cx="1804367" cy="10809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BC7C47-1EE8-3EB7-49D3-3A194EDE2E8B}"/>
              </a:ext>
            </a:extLst>
          </p:cNvPr>
          <p:cNvGrpSpPr/>
          <p:nvPr/>
        </p:nvGrpSpPr>
        <p:grpSpPr>
          <a:xfrm>
            <a:off x="6576544" y="2231828"/>
            <a:ext cx="914400" cy="1224966"/>
            <a:chOff x="5908540" y="1500944"/>
            <a:chExt cx="914400" cy="1224966"/>
          </a:xfrm>
        </p:grpSpPr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91DE0997-4177-65E8-2146-874122D7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8540" y="181151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B3677-60D4-B932-46D8-C47C544FAC6C}"/>
                </a:ext>
              </a:extLst>
            </p:cNvPr>
            <p:cNvSpPr txBox="1"/>
            <p:nvPr/>
          </p:nvSpPr>
          <p:spPr>
            <a:xfrm>
              <a:off x="6113783" y="1500944"/>
              <a:ext cx="554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33A4871-9AC2-8932-CF41-B79F8FA38CC2}"/>
              </a:ext>
            </a:extLst>
          </p:cNvPr>
          <p:cNvGrpSpPr/>
          <p:nvPr/>
        </p:nvGrpSpPr>
        <p:grpSpPr>
          <a:xfrm>
            <a:off x="7316445" y="2221566"/>
            <a:ext cx="914400" cy="1250295"/>
            <a:chOff x="6547789" y="1475615"/>
            <a:chExt cx="914400" cy="1250295"/>
          </a:xfrm>
        </p:grpSpPr>
        <p:pic>
          <p:nvPicPr>
            <p:cNvPr id="14" name="그래픽 13" descr="남자 단색으로 채워진">
              <a:extLst>
                <a:ext uri="{FF2B5EF4-FFF2-40B4-BE49-F238E27FC236}">
                  <a16:creationId xmlns:a16="http://schemas.microsoft.com/office/drawing/2014/main" id="{958F13AF-8567-784E-8980-99D85700E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7789" y="181151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CD008-77F1-1EEE-BB1E-3E82452C496C}"/>
                </a:ext>
              </a:extLst>
            </p:cNvPr>
            <p:cNvSpPr txBox="1"/>
            <p:nvPr/>
          </p:nvSpPr>
          <p:spPr>
            <a:xfrm>
              <a:off x="6745719" y="147561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9D6981-317E-D55C-8344-79AE0A7B8389}"/>
              </a:ext>
            </a:extLst>
          </p:cNvPr>
          <p:cNvGrpSpPr/>
          <p:nvPr/>
        </p:nvGrpSpPr>
        <p:grpSpPr>
          <a:xfrm>
            <a:off x="7951740" y="2236636"/>
            <a:ext cx="914400" cy="1253915"/>
            <a:chOff x="7068104" y="1480637"/>
            <a:chExt cx="914400" cy="1253915"/>
          </a:xfrm>
        </p:grpSpPr>
        <p:pic>
          <p:nvPicPr>
            <p:cNvPr id="15" name="그래픽 14" descr="남자 단색으로 채워진">
              <a:extLst>
                <a:ext uri="{FF2B5EF4-FFF2-40B4-BE49-F238E27FC236}">
                  <a16:creationId xmlns:a16="http://schemas.microsoft.com/office/drawing/2014/main" id="{88EC5F37-1049-9EF7-9476-5612E9CE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51356B-484D-7791-B316-74D1FF9E1371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76650D-4D95-BA3B-C3C9-050890C3B260}"/>
              </a:ext>
            </a:extLst>
          </p:cNvPr>
          <p:cNvGrpSpPr/>
          <p:nvPr/>
        </p:nvGrpSpPr>
        <p:grpSpPr>
          <a:xfrm>
            <a:off x="8704076" y="2282489"/>
            <a:ext cx="914400" cy="1253915"/>
            <a:chOff x="7068104" y="1480637"/>
            <a:chExt cx="914400" cy="1253915"/>
          </a:xfrm>
        </p:grpSpPr>
        <p:pic>
          <p:nvPicPr>
            <p:cNvPr id="23" name="그래픽 22" descr="남자 단색으로 채워진">
              <a:extLst>
                <a:ext uri="{FF2B5EF4-FFF2-40B4-BE49-F238E27FC236}">
                  <a16:creationId xmlns:a16="http://schemas.microsoft.com/office/drawing/2014/main" id="{609C4C8B-A63D-68CD-E5B6-B0C0F9B5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85743-2FF7-A89B-8C85-D2F9F541F058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25EE178-62DE-902A-30CA-8D98ED6D8A67}"/>
              </a:ext>
            </a:extLst>
          </p:cNvPr>
          <p:cNvGrpSpPr/>
          <p:nvPr/>
        </p:nvGrpSpPr>
        <p:grpSpPr>
          <a:xfrm>
            <a:off x="7316038" y="3522214"/>
            <a:ext cx="914400" cy="1250295"/>
            <a:chOff x="6547789" y="1475615"/>
            <a:chExt cx="914400" cy="1250295"/>
          </a:xfrm>
        </p:grpSpPr>
        <p:pic>
          <p:nvPicPr>
            <p:cNvPr id="30" name="그래픽 29" descr="남자 단색으로 채워진">
              <a:extLst>
                <a:ext uri="{FF2B5EF4-FFF2-40B4-BE49-F238E27FC236}">
                  <a16:creationId xmlns:a16="http://schemas.microsoft.com/office/drawing/2014/main" id="{AC0C5F88-259F-8D64-0E24-A72FCC81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7789" y="181151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4732C-B76A-F15A-13F1-C86BD00C0C3C}"/>
                </a:ext>
              </a:extLst>
            </p:cNvPr>
            <p:cNvSpPr txBox="1"/>
            <p:nvPr/>
          </p:nvSpPr>
          <p:spPr>
            <a:xfrm>
              <a:off x="6745719" y="147561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769EF6-12E0-F210-B94A-B77D49DAAE06}"/>
              </a:ext>
            </a:extLst>
          </p:cNvPr>
          <p:cNvGrpSpPr/>
          <p:nvPr/>
        </p:nvGrpSpPr>
        <p:grpSpPr>
          <a:xfrm>
            <a:off x="7951333" y="3537284"/>
            <a:ext cx="914400" cy="1253915"/>
            <a:chOff x="7068104" y="1480637"/>
            <a:chExt cx="914400" cy="1253915"/>
          </a:xfrm>
        </p:grpSpPr>
        <p:pic>
          <p:nvPicPr>
            <p:cNvPr id="33" name="그래픽 32" descr="남자 단색으로 채워진">
              <a:extLst>
                <a:ext uri="{FF2B5EF4-FFF2-40B4-BE49-F238E27FC236}">
                  <a16:creationId xmlns:a16="http://schemas.microsoft.com/office/drawing/2014/main" id="{87464E16-0E4C-F482-FA53-4E24B47E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52DFE-8A62-E39D-363C-B8AC56848C8E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AA96EFB-3A26-4B79-7985-CA04D8555AFD}"/>
              </a:ext>
            </a:extLst>
          </p:cNvPr>
          <p:cNvGrpSpPr/>
          <p:nvPr/>
        </p:nvGrpSpPr>
        <p:grpSpPr>
          <a:xfrm>
            <a:off x="8703669" y="3583137"/>
            <a:ext cx="914400" cy="1253915"/>
            <a:chOff x="7068104" y="1480637"/>
            <a:chExt cx="914400" cy="1253915"/>
          </a:xfrm>
        </p:grpSpPr>
        <p:pic>
          <p:nvPicPr>
            <p:cNvPr id="36" name="그래픽 35" descr="남자 단색으로 채워진">
              <a:extLst>
                <a:ext uri="{FF2B5EF4-FFF2-40B4-BE49-F238E27FC236}">
                  <a16:creationId xmlns:a16="http://schemas.microsoft.com/office/drawing/2014/main" id="{596BB2AD-9741-2E47-F48B-D11C6B9EB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01CA5B-9CC4-A885-3A9E-B8A13965FBB3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E248CE-7665-5EBC-3F31-A08DA6857662}"/>
              </a:ext>
            </a:extLst>
          </p:cNvPr>
          <p:cNvGrpSpPr/>
          <p:nvPr/>
        </p:nvGrpSpPr>
        <p:grpSpPr>
          <a:xfrm>
            <a:off x="6553452" y="3557497"/>
            <a:ext cx="914400" cy="1224966"/>
            <a:chOff x="5908540" y="1500944"/>
            <a:chExt cx="914400" cy="1224966"/>
          </a:xfrm>
        </p:grpSpPr>
        <p:pic>
          <p:nvPicPr>
            <p:cNvPr id="48" name="그래픽 47" descr="남자 단색으로 채워진">
              <a:extLst>
                <a:ext uri="{FF2B5EF4-FFF2-40B4-BE49-F238E27FC236}">
                  <a16:creationId xmlns:a16="http://schemas.microsoft.com/office/drawing/2014/main" id="{94E38C96-7BD5-B7A2-CFB1-58F33F5D1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8540" y="1811510"/>
              <a:ext cx="914400" cy="9144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45E952-694F-6916-93AC-F7FA5B6EA486}"/>
                </a:ext>
              </a:extLst>
            </p:cNvPr>
            <p:cNvSpPr txBox="1"/>
            <p:nvPr/>
          </p:nvSpPr>
          <p:spPr>
            <a:xfrm>
              <a:off x="6113783" y="1500944"/>
              <a:ext cx="554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00AB63-BEB4-4EF3-637F-B70F4C7232EA}"/>
              </a:ext>
            </a:extLst>
          </p:cNvPr>
          <p:cNvGrpSpPr/>
          <p:nvPr/>
        </p:nvGrpSpPr>
        <p:grpSpPr>
          <a:xfrm>
            <a:off x="6586451" y="4850875"/>
            <a:ext cx="914400" cy="1253915"/>
            <a:chOff x="7068104" y="1480637"/>
            <a:chExt cx="914400" cy="1253915"/>
          </a:xfrm>
        </p:grpSpPr>
        <p:pic>
          <p:nvPicPr>
            <p:cNvPr id="53" name="그래픽 52" descr="남자 단색으로 채워진">
              <a:extLst>
                <a:ext uri="{FF2B5EF4-FFF2-40B4-BE49-F238E27FC236}">
                  <a16:creationId xmlns:a16="http://schemas.microsoft.com/office/drawing/2014/main" id="{2ADF6B15-A972-6C79-FE7E-D95DEC897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334D4-400A-C380-2E0C-7059DDD765E1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1A933B-E8A5-3F1C-2753-E2940129C24F}"/>
              </a:ext>
            </a:extLst>
          </p:cNvPr>
          <p:cNvGrpSpPr/>
          <p:nvPr/>
        </p:nvGrpSpPr>
        <p:grpSpPr>
          <a:xfrm>
            <a:off x="7254130" y="4837052"/>
            <a:ext cx="1058714" cy="1253915"/>
            <a:chOff x="7068104" y="1480637"/>
            <a:chExt cx="914400" cy="1253915"/>
          </a:xfrm>
        </p:grpSpPr>
        <p:pic>
          <p:nvPicPr>
            <p:cNvPr id="56" name="그래픽 55" descr="남자 단색으로 채워진">
              <a:extLst>
                <a:ext uri="{FF2B5EF4-FFF2-40B4-BE49-F238E27FC236}">
                  <a16:creationId xmlns:a16="http://schemas.microsoft.com/office/drawing/2014/main" id="{A01FBFF0-66C3-21BC-6551-9BB42D8D5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0668CB-55C2-1560-3C01-1F1CE1F450F5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ADB016A-4E64-5886-1877-326105C1BAC6}"/>
              </a:ext>
            </a:extLst>
          </p:cNvPr>
          <p:cNvGrpSpPr/>
          <p:nvPr/>
        </p:nvGrpSpPr>
        <p:grpSpPr>
          <a:xfrm>
            <a:off x="7944552" y="3528548"/>
            <a:ext cx="914400" cy="1253915"/>
            <a:chOff x="7068104" y="1480637"/>
            <a:chExt cx="914400" cy="1253915"/>
          </a:xfrm>
        </p:grpSpPr>
        <p:pic>
          <p:nvPicPr>
            <p:cNvPr id="82" name="그래픽 81" descr="남자 단색으로 채워진">
              <a:extLst>
                <a:ext uri="{FF2B5EF4-FFF2-40B4-BE49-F238E27FC236}">
                  <a16:creationId xmlns:a16="http://schemas.microsoft.com/office/drawing/2014/main" id="{9CB24AAD-8DC7-CD48-F7AD-F78174F05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4ACC26-679D-5EE7-1FCA-13A8457236D3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B950F7B-17D2-646C-F0A1-0D6A6E893400}"/>
              </a:ext>
            </a:extLst>
          </p:cNvPr>
          <p:cNvGrpSpPr/>
          <p:nvPr/>
        </p:nvGrpSpPr>
        <p:grpSpPr>
          <a:xfrm>
            <a:off x="8696888" y="3578953"/>
            <a:ext cx="914400" cy="1253915"/>
            <a:chOff x="7068104" y="1480637"/>
            <a:chExt cx="914400" cy="1253915"/>
          </a:xfrm>
        </p:grpSpPr>
        <p:pic>
          <p:nvPicPr>
            <p:cNvPr id="85" name="그래픽 84" descr="남자 단색으로 채워진">
              <a:extLst>
                <a:ext uri="{FF2B5EF4-FFF2-40B4-BE49-F238E27FC236}">
                  <a16:creationId xmlns:a16="http://schemas.microsoft.com/office/drawing/2014/main" id="{9A3D11DB-6DE5-7310-7A16-CA27D669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7D5552-B72F-653C-7D70-2B15438DF6AF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번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FBE8C75-9FBA-20B3-BDE5-80661C800DDE}"/>
              </a:ext>
            </a:extLst>
          </p:cNvPr>
          <p:cNvGrpSpPr/>
          <p:nvPr/>
        </p:nvGrpSpPr>
        <p:grpSpPr>
          <a:xfrm>
            <a:off x="7255458" y="4821066"/>
            <a:ext cx="1058714" cy="1253915"/>
            <a:chOff x="7068104" y="1480637"/>
            <a:chExt cx="914400" cy="1253915"/>
          </a:xfrm>
        </p:grpSpPr>
        <p:pic>
          <p:nvPicPr>
            <p:cNvPr id="91" name="그래픽 90" descr="남자 단색으로 채워진">
              <a:extLst>
                <a:ext uri="{FF2B5EF4-FFF2-40B4-BE49-F238E27FC236}">
                  <a16:creationId xmlns:a16="http://schemas.microsoft.com/office/drawing/2014/main" id="{4D362A95-94AA-0DB4-2C0B-338A3FA1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68104" y="1820152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0D33CAE-EBFD-C195-5C17-B43C81349967}"/>
                </a:ext>
              </a:extLst>
            </p:cNvPr>
            <p:cNvSpPr txBox="1"/>
            <p:nvPr/>
          </p:nvSpPr>
          <p:spPr>
            <a:xfrm>
              <a:off x="7254873" y="1480637"/>
              <a:ext cx="616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4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49622 -0.037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18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-0.42982 -0.23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97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0.39479 -0.033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32865 -0.222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29817 -0.2363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9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66992 -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3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45104 -0.0604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44023 -0.0724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8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16862 -0.2604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55911 -0.075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45065 0.297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9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33919 -0.0861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67213 0.4659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0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00634-CE40-498B-0F8F-0E06EF5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47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D0515-0798-08F7-46DA-E2099EEC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57" y="1181829"/>
            <a:ext cx="6155724" cy="2821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49F5-FDF7-9DBB-24B8-F2C82413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3707"/>
            <a:ext cx="6155724" cy="284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BECF46-2510-1615-5ADA-3B9A002E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43" y="1181829"/>
            <a:ext cx="6405108" cy="141012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C60D5B-3987-E831-BC0D-57AE91E3732B}"/>
              </a:ext>
            </a:extLst>
          </p:cNvPr>
          <p:cNvSpPr/>
          <p:nvPr/>
        </p:nvSpPr>
        <p:spPr>
          <a:xfrm>
            <a:off x="1168609" y="2219645"/>
            <a:ext cx="4059374" cy="141012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B5C29D-917E-E508-1C2C-F0068CEEA9EF}"/>
              </a:ext>
            </a:extLst>
          </p:cNvPr>
          <p:cNvSpPr/>
          <p:nvPr/>
        </p:nvSpPr>
        <p:spPr>
          <a:xfrm>
            <a:off x="1168609" y="3672582"/>
            <a:ext cx="4059374" cy="18138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250877-203A-2618-353F-5376E65548E0}"/>
              </a:ext>
            </a:extLst>
          </p:cNvPr>
          <p:cNvSpPr/>
          <p:nvPr/>
        </p:nvSpPr>
        <p:spPr>
          <a:xfrm>
            <a:off x="1168609" y="5486399"/>
            <a:ext cx="4059374" cy="13640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15EAD6E-F75F-926A-25D6-A4B0DAEEB2D2}"/>
              </a:ext>
            </a:extLst>
          </p:cNvPr>
          <p:cNvSpPr/>
          <p:nvPr/>
        </p:nvSpPr>
        <p:spPr>
          <a:xfrm>
            <a:off x="6320391" y="1181828"/>
            <a:ext cx="5755651" cy="9277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1043 거짓말</vt:lpstr>
      <vt:lpstr>문제</vt:lpstr>
      <vt:lpstr>예제 예시</vt:lpstr>
      <vt:lpstr>예제 예시</vt:lpstr>
      <vt:lpstr>예제 예시</vt:lpstr>
      <vt:lpstr>최종코드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1043 거짓말</dc:title>
  <dc:creator>최 유진</dc:creator>
  <cp:lastModifiedBy>최 유진</cp:lastModifiedBy>
  <cp:revision>1</cp:revision>
  <dcterms:created xsi:type="dcterms:W3CDTF">2023-07-17T09:09:12Z</dcterms:created>
  <dcterms:modified xsi:type="dcterms:W3CDTF">2023-07-17T10:00:26Z</dcterms:modified>
</cp:coreProperties>
</file>