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197D8-86FB-4C6D-5B08-698E90301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7E1036-D743-1800-E553-F5F1C3A6A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F7D1A-5878-CC42-1ABA-A0F5B1D4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CAF5-42A1-4BBA-935C-2062D7DD9DD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316D8-8283-0F31-1D97-ED7FA1A7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A4FD1-3BEB-AF17-2126-21150E86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0EA-A99C-4457-A244-5709EF0A5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79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743B1-66F7-1CE8-AB69-2CA17338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5F2AAB-C942-E3B4-62DC-5774214E0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6BBEF-D6A1-B259-E7AD-8D1EFF76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CAF5-42A1-4BBA-935C-2062D7DD9DD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B3517-0968-03B4-5BDD-A71097BD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67C3C-58B0-452E-F4E3-83D61E54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0EA-A99C-4457-A244-5709EF0A5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7D0D6-B7B7-8B59-8C4E-7A43706CB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B6B651-1F8D-2805-0CAA-6865C640D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125D5-23B8-0AF6-C7A1-FC30B441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CAF5-42A1-4BBA-935C-2062D7DD9DD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9BB42-577B-9619-BB49-E68F6CF1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C33C5-8BC7-CC24-5AD8-82C51714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0EA-A99C-4457-A244-5709EF0A5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5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D2D3D-1C98-D786-CCEA-430EDA2B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887B0-5FD4-00EC-A069-90970065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79329-99CA-70DD-EB00-549CD5AA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CAF5-42A1-4BBA-935C-2062D7DD9DD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D9B6F-409A-DA33-356A-C893B95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71770-8796-B2E8-8DBD-06A095F4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0EA-A99C-4457-A244-5709EF0A5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23B16-656D-B5E3-98AC-EF05DC58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73D67-0FAC-3450-4543-3E6A1D2E3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2EE02-2614-D6F5-D2C0-B7A6D1FD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CAF5-42A1-4BBA-935C-2062D7DD9DD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E8F37-0A63-F025-1F5D-9FDEEB41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ABDD5-C6DC-242D-CD2F-260C4B9A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0EA-A99C-4457-A244-5709EF0A5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1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DA5D7-2CFA-3A6F-8954-EDBCA198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D118C-C98E-6772-0093-9701C0E17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CC3E6-7821-951E-E017-4C97AC703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04D7BA-EAEB-704B-FB12-D4FF5018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CAF5-42A1-4BBA-935C-2062D7DD9DD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708F4-163B-FE18-CB45-C807CE48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ABCD78-C713-EAED-FEAE-CF9E4775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0EA-A99C-4457-A244-5709EF0A5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9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66D74-7F32-5CE9-2704-A3D92ABD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E14F62-AE91-6136-C975-0807166E6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E408C-D942-19C0-E61B-FEDE28B09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5611B6-A40F-FE02-F2C8-CD8ADE9A0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1CB326-8598-0EED-ED4B-74DD58444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48FDD0-799A-3A5B-C5EE-108DCB12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CAF5-42A1-4BBA-935C-2062D7DD9DD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CCA927-73E4-C162-C60D-D0255078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68E617-7921-ED71-595B-A92CE822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0EA-A99C-4457-A244-5709EF0A5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8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A9E0C-F640-59D4-E18C-53D38FBB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B0D6FC-8A1F-A824-22EA-3D649616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CAF5-42A1-4BBA-935C-2062D7DD9DD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1A6A87-9B6D-52A8-942D-DCA533AF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804D7-F8C2-8C96-1E32-67084520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0EA-A99C-4457-A244-5709EF0A5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8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B69970-5F9A-8A58-7251-5CBD3A1D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CAF5-42A1-4BBA-935C-2062D7DD9DD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E35175-5873-F2B4-E650-E395FB87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5E89FD-1C50-0415-11FA-EFDDEA80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0EA-A99C-4457-A244-5709EF0A5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3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2BFA9-D3EC-8BE7-D7F6-C29149BF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0DB33-2E53-DDB6-B254-D34F631B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BC168C-0446-EDDB-4D9B-A320C3B57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27F2F2-47DF-0976-DCB2-A4BBD4B3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CAF5-42A1-4BBA-935C-2062D7DD9DD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F9F60-5B98-129D-6477-E7E96C44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C50C6-18C3-1F85-4322-C3A24169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0EA-A99C-4457-A244-5709EF0A5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3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6B612-EDA3-08DC-41B5-E63F9D11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B2AA81-0F26-DF67-D121-D85CA6AA6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116D5A-A1A4-B913-5AD1-B23A05C58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A5D40-DF98-E830-13BF-E1174D9F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CAF5-42A1-4BBA-935C-2062D7DD9DD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4E58D-5753-CAE8-0A5A-F8965CE8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F9BDF6-D35D-CADB-CBB4-9649FA0A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0EA-A99C-4457-A244-5709EF0A5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9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B403A-0C17-5EAB-15C1-524EBDD6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D87E8-698C-3F6D-147B-B2E93786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354BA-0880-9360-D345-7A78B0062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3CAF5-42A1-4BBA-935C-2062D7DD9DD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BACD4-6AE2-1E4F-E259-F6CC65A42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B11FD-EE31-704D-23F9-DFC61395F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90EA-A99C-4457-A244-5709EF0A5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8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202F3-5AE2-E242-0BBA-D81C24053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7570</a:t>
            </a:r>
            <a:r>
              <a:rPr lang="en-US" altLang="ko-KR" dirty="0"/>
              <a:t> </a:t>
            </a:r>
            <a:r>
              <a:rPr lang="ko-KR" altLang="en-US" dirty="0"/>
              <a:t>줄 세우기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ABFB04-3DC4-F4C4-7148-4747A2F83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 </a:t>
            </a:r>
            <a:r>
              <a:rPr lang="en-US" altLang="ko-KR" dirty="0"/>
              <a:t>20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118753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7331B-26F4-D18C-4C62-EC0D71E0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16707-C8F8-AB27-E4CC-32E2A132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4733"/>
            <a:ext cx="6401355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1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F9C2C-F905-64EA-A59F-168755B1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2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CCDD7-204E-2DAE-4146-4A54A2ACCC70}"/>
              </a:ext>
            </a:extLst>
          </p:cNvPr>
          <p:cNvSpPr/>
          <p:nvPr/>
        </p:nvSpPr>
        <p:spPr>
          <a:xfrm>
            <a:off x="2001560" y="2095500"/>
            <a:ext cx="1457325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5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21CA015-BD23-B786-9612-ACD9E31DDBB4}"/>
              </a:ext>
            </a:extLst>
          </p:cNvPr>
          <p:cNvSpPr/>
          <p:nvPr/>
        </p:nvSpPr>
        <p:spPr>
          <a:xfrm>
            <a:off x="3732096" y="2095500"/>
            <a:ext cx="1457325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2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A76F985-07D6-3053-865D-D633FBAC7729}"/>
              </a:ext>
            </a:extLst>
          </p:cNvPr>
          <p:cNvSpPr/>
          <p:nvPr/>
        </p:nvSpPr>
        <p:spPr>
          <a:xfrm>
            <a:off x="5503065" y="2095500"/>
            <a:ext cx="1457325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4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0FA6C2A-8C60-E76A-8BCD-B546A10F9802}"/>
              </a:ext>
            </a:extLst>
          </p:cNvPr>
          <p:cNvSpPr/>
          <p:nvPr/>
        </p:nvSpPr>
        <p:spPr>
          <a:xfrm>
            <a:off x="7270589" y="2095500"/>
            <a:ext cx="1457325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408F49E-91A2-9F89-C69A-BE24EF73EFE9}"/>
              </a:ext>
            </a:extLst>
          </p:cNvPr>
          <p:cNvSpPr/>
          <p:nvPr/>
        </p:nvSpPr>
        <p:spPr>
          <a:xfrm>
            <a:off x="9001125" y="2095500"/>
            <a:ext cx="1457325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3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22306B-4EFB-0698-E1A4-DD2EA399CE8C}"/>
              </a:ext>
            </a:extLst>
          </p:cNvPr>
          <p:cNvSpPr txBox="1"/>
          <p:nvPr/>
        </p:nvSpPr>
        <p:spPr>
          <a:xfrm>
            <a:off x="1007706" y="4096139"/>
            <a:ext cx="989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반드시 맨 앞 혹은 맨 뒤로만 갈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최소로 움직이는 횟수를 계산해야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=&gt; </a:t>
            </a:r>
            <a:r>
              <a:rPr lang="ko-KR" altLang="en-US" dirty="0"/>
              <a:t>최장 증가수열</a:t>
            </a:r>
            <a:r>
              <a:rPr lang="en-US" altLang="ko-KR" dirty="0"/>
              <a:t>(LIS)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4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-0.5643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16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-0.14193 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28567 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93 -1.11111E-6 L -0.28698 -4.07407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567 0.00046 L 0.14505 -4.07407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57409 -1.85185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2E6A4-DDC8-C725-D716-6F318FCF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푸는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764B2-9800-38AE-89F4-482089FC2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숫자보다 작은 것이 이전에 있는지 체크한다</a:t>
            </a:r>
            <a:r>
              <a:rPr lang="en-US" altLang="ko-KR" dirty="0"/>
              <a:t>. (</a:t>
            </a:r>
            <a:r>
              <a:rPr lang="ko-KR" altLang="en-US" dirty="0"/>
              <a:t>루트 찾기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그리고 작은 것이 있다면 카운트를 올린다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94D841-FE1E-32EA-73DA-1C810507BCAC}"/>
              </a:ext>
            </a:extLst>
          </p:cNvPr>
          <p:cNvSpPr/>
          <p:nvPr/>
        </p:nvSpPr>
        <p:spPr>
          <a:xfrm>
            <a:off x="1413732" y="3534569"/>
            <a:ext cx="1457325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5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097518C-B71C-D04A-393A-102274BE9602}"/>
              </a:ext>
            </a:extLst>
          </p:cNvPr>
          <p:cNvSpPr/>
          <p:nvPr/>
        </p:nvSpPr>
        <p:spPr>
          <a:xfrm>
            <a:off x="3131986" y="3501751"/>
            <a:ext cx="1457325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2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8A96634-AC0F-2168-52EB-0AB2D2F2234C}"/>
              </a:ext>
            </a:extLst>
          </p:cNvPr>
          <p:cNvSpPr/>
          <p:nvPr/>
        </p:nvSpPr>
        <p:spPr>
          <a:xfrm>
            <a:off x="4850241" y="3512620"/>
            <a:ext cx="1457325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4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2D6F6D-2A40-ABB8-153C-81B802429CE7}"/>
              </a:ext>
            </a:extLst>
          </p:cNvPr>
          <p:cNvSpPr/>
          <p:nvPr/>
        </p:nvSpPr>
        <p:spPr>
          <a:xfrm>
            <a:off x="6568495" y="3501751"/>
            <a:ext cx="1457325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758441-26E3-AE94-1D5F-37255B0E7DFB}"/>
              </a:ext>
            </a:extLst>
          </p:cNvPr>
          <p:cNvSpPr/>
          <p:nvPr/>
        </p:nvSpPr>
        <p:spPr>
          <a:xfrm>
            <a:off x="8286749" y="3540972"/>
            <a:ext cx="1457325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3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4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91A8C-8DA9-B0FC-1F3A-3D8B4F87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푸는 방식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D58FD4-C299-08E2-A41A-50E66F8A2BBC}"/>
              </a:ext>
            </a:extLst>
          </p:cNvPr>
          <p:cNvSpPr/>
          <p:nvPr/>
        </p:nvSpPr>
        <p:spPr>
          <a:xfrm>
            <a:off x="1227120" y="2116314"/>
            <a:ext cx="1457325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2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09961C-A237-845E-D149-E6FD223303ED}"/>
              </a:ext>
            </a:extLst>
          </p:cNvPr>
          <p:cNvSpPr/>
          <p:nvPr/>
        </p:nvSpPr>
        <p:spPr>
          <a:xfrm>
            <a:off x="2945374" y="2139482"/>
            <a:ext cx="1457325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5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D1A7186-4077-A290-CAA7-06833D77A1F9}"/>
              </a:ext>
            </a:extLst>
          </p:cNvPr>
          <p:cNvSpPr/>
          <p:nvPr/>
        </p:nvSpPr>
        <p:spPr>
          <a:xfrm>
            <a:off x="4663629" y="2150351"/>
            <a:ext cx="1457325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6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EB9236-C9C3-4D18-FE43-1BBEC62D9756}"/>
              </a:ext>
            </a:extLst>
          </p:cNvPr>
          <p:cNvSpPr/>
          <p:nvPr/>
        </p:nvSpPr>
        <p:spPr>
          <a:xfrm>
            <a:off x="6381883" y="2139482"/>
            <a:ext cx="1457325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798DCB-39EE-7066-1CA7-9A1851D4A629}"/>
              </a:ext>
            </a:extLst>
          </p:cNvPr>
          <p:cNvSpPr/>
          <p:nvPr/>
        </p:nvSpPr>
        <p:spPr>
          <a:xfrm>
            <a:off x="8100137" y="2178703"/>
            <a:ext cx="1457325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3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B84A35-2C8D-F3BA-9FE1-8BEB038132F5}"/>
              </a:ext>
            </a:extLst>
          </p:cNvPr>
          <p:cNvSpPr/>
          <p:nvPr/>
        </p:nvSpPr>
        <p:spPr>
          <a:xfrm>
            <a:off x="9709863" y="2178703"/>
            <a:ext cx="1457325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4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5E5EB5-095F-29D5-9722-EA2F45B091ED}"/>
              </a:ext>
            </a:extLst>
          </p:cNvPr>
          <p:cNvSpPr/>
          <p:nvPr/>
        </p:nvSpPr>
        <p:spPr>
          <a:xfrm>
            <a:off x="2836846" y="1912776"/>
            <a:ext cx="3392636" cy="15162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9E872F-24E2-828C-E3AF-9572D1641F52}"/>
              </a:ext>
            </a:extLst>
          </p:cNvPr>
          <p:cNvSpPr/>
          <p:nvPr/>
        </p:nvSpPr>
        <p:spPr>
          <a:xfrm>
            <a:off x="879599" y="1912776"/>
            <a:ext cx="1913374" cy="151622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0642DBA-35E9-14CD-2DB3-985D90C7B2E3}"/>
              </a:ext>
            </a:extLst>
          </p:cNvPr>
          <p:cNvSpPr/>
          <p:nvPr/>
        </p:nvSpPr>
        <p:spPr>
          <a:xfrm>
            <a:off x="8001279" y="1824136"/>
            <a:ext cx="3311122" cy="151622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B0DD6-08B6-A2C9-BA5E-7186263C4A5A}"/>
              </a:ext>
            </a:extLst>
          </p:cNvPr>
          <p:cNvSpPr txBox="1"/>
          <p:nvPr/>
        </p:nvSpPr>
        <p:spPr>
          <a:xfrm>
            <a:off x="4077839" y="3974841"/>
            <a:ext cx="475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길이 </a:t>
            </a:r>
            <a:r>
              <a:rPr lang="en-US" altLang="ko-KR" dirty="0"/>
              <a:t>2, </a:t>
            </a:r>
            <a:r>
              <a:rPr lang="ko-KR" altLang="en-US" dirty="0"/>
              <a:t>길이 </a:t>
            </a:r>
            <a:r>
              <a:rPr lang="en-US" altLang="ko-KR" dirty="0"/>
              <a:t>3</a:t>
            </a:r>
            <a:r>
              <a:rPr lang="ko-KR" altLang="en-US" dirty="0"/>
              <a:t>으로 루트가 두가지가 나옴</a:t>
            </a:r>
            <a:endParaRPr lang="en-US" altLang="ko-KR" dirty="0"/>
          </a:p>
          <a:p>
            <a:r>
              <a:rPr lang="ko-KR" altLang="en-US" dirty="0"/>
              <a:t>길이 </a:t>
            </a:r>
            <a:r>
              <a:rPr lang="en-US" altLang="ko-KR" dirty="0"/>
              <a:t>3</a:t>
            </a:r>
            <a:r>
              <a:rPr lang="ko-KR" altLang="en-US" dirty="0"/>
              <a:t>인 </a:t>
            </a:r>
            <a:r>
              <a:rPr lang="en-US" altLang="ko-KR" dirty="0"/>
              <a:t>2,3,4</a:t>
            </a:r>
            <a:r>
              <a:rPr lang="ko-KR" altLang="en-US" dirty="0"/>
              <a:t>가 되므로 </a:t>
            </a:r>
            <a:r>
              <a:rPr lang="en-US" altLang="ko-KR" dirty="0"/>
              <a:t>1, 5, 6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75981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2E796-177B-21BA-A07F-105BA704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CE1ACB-FF33-24D3-D6DB-D5046032B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45" y="1690687"/>
            <a:ext cx="6967298" cy="457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5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96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7570 줄 세우기</vt:lpstr>
      <vt:lpstr>문제</vt:lpstr>
      <vt:lpstr>문제 분석</vt:lpstr>
      <vt:lpstr>푸는 방식</vt:lpstr>
      <vt:lpstr>푸는 방식</vt:lpstr>
      <vt:lpstr>최종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7570 줄세우기</dc:title>
  <dc:creator>최 유진</dc:creator>
  <cp:lastModifiedBy>최 유진</cp:lastModifiedBy>
  <cp:revision>8</cp:revision>
  <dcterms:created xsi:type="dcterms:W3CDTF">2023-08-10T03:34:57Z</dcterms:created>
  <dcterms:modified xsi:type="dcterms:W3CDTF">2023-08-16T12:21:35Z</dcterms:modified>
</cp:coreProperties>
</file>