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1A51A-3AED-8CF1-8AB6-241963F3F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9DA786-102F-26DB-4848-7BCA7B4BD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2D799-B7DB-4C71-B537-BC333D6B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05859-D0A5-9EFC-7F69-3490B743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FD1CF-B269-CC48-73D4-C510529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1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53358-1265-90FC-B1C3-DB5E0C5A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35F72-DD37-4102-1A15-2EE1585D2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B09-4732-81BA-BAB3-6DD3285E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047D1-A528-C61E-6573-8E5AE1A8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9F598-91C1-91B0-E0B6-528B1A70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3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969FCC-D37E-FB65-87D9-2EEB11B0C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9DBE8C-D091-7F82-6240-DFB3B930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BCC97-B5B4-46C8-734A-C1A3DC04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1BA6-34D5-2387-871C-0C6DFC32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8043B-2F3C-6A41-24D4-C6CD1E5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D411-311F-957D-5B6C-6F47DE59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3E2E0-314F-7897-6A07-BCB89105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E111B-F364-CFB9-F995-BA1F08AA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759B7-647F-D6BE-D06E-FCC1F89F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2067E-837F-EB66-9D92-A04C314D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003D-A7BE-553C-86EB-44D3D3BC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3C081-9B5A-516C-21CB-F16CD8D2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81A1F-D2B9-0613-67C9-ED98A00F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2F7CD-5D2B-2619-3416-C6A6290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45D7F-3905-180A-2604-B01260A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2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9A716-8C9E-2F5C-72D0-840C8DD5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19C77-B01E-D4A2-6C23-78EAA090E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B88CD-8016-0612-3FF0-A0318AA1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19396-59FA-4403-F27F-6E826F9B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CEBD0-EA9D-EC79-389E-AB20DF27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3D595-50F5-4B56-5617-AAE0382A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9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53413-001A-8539-871D-1DE6A270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15811-DF90-1E58-1338-B91BCFB83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311CA-FBA3-8E3A-1BEA-685F5DE29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8ADFE-635B-DBCB-A5BF-F98416C10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40A8A2-99CA-680F-A44D-724FB545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35B313-3485-603A-D2B2-1799C46C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3CACB0-79E1-1B0D-9A38-1331AE9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3CA7CB-4A18-4E3D-432A-CEF6E453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D98A-1E4D-24F2-95D2-1A89D9DD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0B3D7-0668-63F9-DAF0-792DC298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CE59B0-946B-7B10-D3FE-F788C6C9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F622C7-2851-ABBC-D50D-E889332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82B4D-DBFA-0976-9676-E9BBE574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9393F-6505-1D37-8058-12CF925D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4A087-5877-4CDD-0E20-9FF83C9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3F32-5E75-AF4E-B19E-2098F9F3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69F8C-47D2-D283-0994-F307FFE2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6880A-AB6E-F98A-4144-8B27867B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B6EBD-76FB-6D57-51C2-CAB9A0A5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7A94A-DD62-81E3-A9B1-A9875410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7363D-20BF-DF63-0A34-813D0DF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D06DF-E3A2-2B03-9830-1E770E0F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8B746-14E4-CE30-F618-629F2AB32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308E1-1574-E382-A624-69D4CB106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5C58B-40B3-6288-800C-62A8DE9A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B8B7F-E376-FC78-4208-6DE72F31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DBC01-5469-CD32-F2FC-2D3E675B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BCE25C-8860-A5F8-8CCE-96827EFF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8E30D-F0D9-EE2C-1B4D-548956CA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E8930-458B-D7C5-C46B-7FAF02398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8D0C-DF93-4480-8D01-E2429E324CD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56446-3724-7DE2-4D41-C2708C19B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FDDC4-5B5F-D03E-0959-40D7977F2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24D3-AB5E-459F-A028-1989F1EA6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4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723B0-73F8-C9FC-F231-10C64E2B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4485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녹색 옷 입은 애가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젤다지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9EAB88-AB3F-5AEA-357F-2D3C0EC0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39633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4C24C-39C3-2BDF-81E6-DAA45EE2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및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AAF7B-6548-BED3-C43E-049F692C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791"/>
            <a:ext cx="6882390" cy="5100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059FA9-37F2-4E52-6BE7-A790014A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196" y="1874981"/>
            <a:ext cx="3893855" cy="24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4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47945-51BC-FF52-2454-2AEFD16E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AFA7F-95AA-DF01-5750-FE6E149E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7818" cy="4351338"/>
          </a:xfrm>
        </p:spPr>
        <p:txBody>
          <a:bodyPr/>
          <a:lstStyle/>
          <a:p>
            <a:r>
              <a:rPr lang="en-US" altLang="ko-KR" dirty="0"/>
              <a:t>(0,0)</a:t>
            </a:r>
            <a:r>
              <a:rPr lang="ko-KR" altLang="en-US" dirty="0"/>
              <a:t>에서 </a:t>
            </a:r>
            <a:r>
              <a:rPr lang="en-US" altLang="ko-KR" dirty="0"/>
              <a:t>(4,4)</a:t>
            </a:r>
            <a:r>
              <a:rPr lang="ko-KR" altLang="en-US" dirty="0"/>
              <a:t>까지 이동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링크는 잃는 금액을 최소로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713AF9-BF44-7625-69EF-48247D92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58067"/>
              </p:ext>
            </p:extLst>
          </p:nvPr>
        </p:nvGraphicFramePr>
        <p:xfrm>
          <a:off x="7206018" y="1825625"/>
          <a:ext cx="2988860" cy="270933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97772">
                  <a:extLst>
                    <a:ext uri="{9D8B030D-6E8A-4147-A177-3AD203B41FA5}">
                      <a16:colId xmlns:a16="http://schemas.microsoft.com/office/drawing/2014/main" val="886524056"/>
                    </a:ext>
                  </a:extLst>
                </a:gridCol>
                <a:gridCol w="597772">
                  <a:extLst>
                    <a:ext uri="{9D8B030D-6E8A-4147-A177-3AD203B41FA5}">
                      <a16:colId xmlns:a16="http://schemas.microsoft.com/office/drawing/2014/main" val="1417258423"/>
                    </a:ext>
                  </a:extLst>
                </a:gridCol>
                <a:gridCol w="597772">
                  <a:extLst>
                    <a:ext uri="{9D8B030D-6E8A-4147-A177-3AD203B41FA5}">
                      <a16:colId xmlns:a16="http://schemas.microsoft.com/office/drawing/2014/main" val="3035962597"/>
                    </a:ext>
                  </a:extLst>
                </a:gridCol>
                <a:gridCol w="597772">
                  <a:extLst>
                    <a:ext uri="{9D8B030D-6E8A-4147-A177-3AD203B41FA5}">
                      <a16:colId xmlns:a16="http://schemas.microsoft.com/office/drawing/2014/main" val="3206203130"/>
                    </a:ext>
                  </a:extLst>
                </a:gridCol>
                <a:gridCol w="597772">
                  <a:extLst>
                    <a:ext uri="{9D8B030D-6E8A-4147-A177-3AD203B41FA5}">
                      <a16:colId xmlns:a16="http://schemas.microsoft.com/office/drawing/2014/main" val="1407955952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22035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37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94369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496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76983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5ADE3F-D4AE-B45A-203A-0A4C183D5745}"/>
              </a:ext>
            </a:extLst>
          </p:cNvPr>
          <p:cNvCxnSpPr/>
          <p:nvPr/>
        </p:nvCxnSpPr>
        <p:spPr>
          <a:xfrm>
            <a:off x="7547212" y="2060812"/>
            <a:ext cx="50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DF89F9-0B58-696A-F779-2204007D86B7}"/>
              </a:ext>
            </a:extLst>
          </p:cNvPr>
          <p:cNvCxnSpPr>
            <a:cxnSpLocks/>
          </p:cNvCxnSpPr>
          <p:nvPr/>
        </p:nvCxnSpPr>
        <p:spPr>
          <a:xfrm>
            <a:off x="7547212" y="2060812"/>
            <a:ext cx="0" cy="72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B8A734-1A52-4F74-CF71-3779F548E5D9}"/>
              </a:ext>
            </a:extLst>
          </p:cNvPr>
          <p:cNvSpPr txBox="1"/>
          <p:nvPr/>
        </p:nvSpPr>
        <p:spPr>
          <a:xfrm>
            <a:off x="7206018" y="2956539"/>
            <a:ext cx="328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왼쪽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위쪽 값을 받아 비교해 </a:t>
            </a:r>
            <a:r>
              <a:rPr lang="ko-KR" altLang="en-US" dirty="0" err="1">
                <a:highlight>
                  <a:srgbClr val="FFFF00"/>
                </a:highlight>
              </a:rPr>
              <a:t>최솟</a:t>
            </a:r>
            <a:r>
              <a:rPr lang="ko-KR" altLang="en-US" dirty="0">
                <a:highlight>
                  <a:srgbClr val="FFFF00"/>
                </a:highlight>
              </a:rPr>
              <a:t> 값을 저장하고 이동</a:t>
            </a:r>
          </a:p>
        </p:txBody>
      </p:sp>
    </p:spTree>
    <p:extLst>
      <p:ext uri="{BB962C8B-B14F-4D97-AF65-F5344CB8AC3E}">
        <p14:creationId xmlns:p14="http://schemas.microsoft.com/office/powerpoint/2010/main" val="54925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2F09A-6BF8-67E8-8CA4-0F0F71F6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E6-1287-8EE6-6482-1E712AFC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경우의 수를 모두 탐색</a:t>
            </a:r>
            <a:endParaRPr lang="en-US" altLang="ko-KR" dirty="0"/>
          </a:p>
          <a:p>
            <a:pPr lvl="1"/>
            <a:r>
              <a:rPr lang="ko-KR" altLang="en-US" dirty="0"/>
              <a:t>시간 복잡도가 높을 것이다</a:t>
            </a:r>
            <a:r>
              <a:rPr lang="en-US" altLang="ko-KR" dirty="0"/>
              <a:t>. </a:t>
            </a:r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문이므로 </a:t>
            </a:r>
            <a:r>
              <a:rPr lang="en-US" altLang="ko-KR" dirty="0"/>
              <a:t>O(n^2)</a:t>
            </a:r>
          </a:p>
          <a:p>
            <a:r>
              <a:rPr lang="ko-KR" altLang="en-US" dirty="0"/>
              <a:t>다른 방향으로 돌아가는 경우를 탐색하기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50FC1A7-B69E-A290-23F7-2220D45D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58980"/>
              </p:ext>
            </p:extLst>
          </p:nvPr>
        </p:nvGraphicFramePr>
        <p:xfrm>
          <a:off x="7369791" y="3398529"/>
          <a:ext cx="2988860" cy="270933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97772">
                  <a:extLst>
                    <a:ext uri="{9D8B030D-6E8A-4147-A177-3AD203B41FA5}">
                      <a16:colId xmlns:a16="http://schemas.microsoft.com/office/drawing/2014/main" val="886524056"/>
                    </a:ext>
                  </a:extLst>
                </a:gridCol>
                <a:gridCol w="597772">
                  <a:extLst>
                    <a:ext uri="{9D8B030D-6E8A-4147-A177-3AD203B41FA5}">
                      <a16:colId xmlns:a16="http://schemas.microsoft.com/office/drawing/2014/main" val="1417258423"/>
                    </a:ext>
                  </a:extLst>
                </a:gridCol>
                <a:gridCol w="597772">
                  <a:extLst>
                    <a:ext uri="{9D8B030D-6E8A-4147-A177-3AD203B41FA5}">
                      <a16:colId xmlns:a16="http://schemas.microsoft.com/office/drawing/2014/main" val="3035962597"/>
                    </a:ext>
                  </a:extLst>
                </a:gridCol>
                <a:gridCol w="597772">
                  <a:extLst>
                    <a:ext uri="{9D8B030D-6E8A-4147-A177-3AD203B41FA5}">
                      <a16:colId xmlns:a16="http://schemas.microsoft.com/office/drawing/2014/main" val="3206203130"/>
                    </a:ext>
                  </a:extLst>
                </a:gridCol>
                <a:gridCol w="597772">
                  <a:extLst>
                    <a:ext uri="{9D8B030D-6E8A-4147-A177-3AD203B41FA5}">
                      <a16:colId xmlns:a16="http://schemas.microsoft.com/office/drawing/2014/main" val="1407955952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22035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37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94369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496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7698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A8EE4A-68E5-9F12-E023-EB1A3096B43B}"/>
              </a:ext>
            </a:extLst>
          </p:cNvPr>
          <p:cNvCxnSpPr/>
          <p:nvPr/>
        </p:nvCxnSpPr>
        <p:spPr>
          <a:xfrm>
            <a:off x="7601803" y="3684896"/>
            <a:ext cx="0" cy="5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5627B3-075F-15F4-5429-94C98F485B47}"/>
              </a:ext>
            </a:extLst>
          </p:cNvPr>
          <p:cNvCxnSpPr/>
          <p:nvPr/>
        </p:nvCxnSpPr>
        <p:spPr>
          <a:xfrm>
            <a:off x="7656394" y="4230806"/>
            <a:ext cx="1207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37E72A-9ABD-746A-0D8D-F0C7B2A96BD4}"/>
              </a:ext>
            </a:extLst>
          </p:cNvPr>
          <p:cNvCxnSpPr/>
          <p:nvPr/>
        </p:nvCxnSpPr>
        <p:spPr>
          <a:xfrm flipV="1">
            <a:off x="8864221" y="3684896"/>
            <a:ext cx="0" cy="5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50A30A-D14E-3951-451F-3132D3CD2663}"/>
              </a:ext>
            </a:extLst>
          </p:cNvPr>
          <p:cNvCxnSpPr/>
          <p:nvPr/>
        </p:nvCxnSpPr>
        <p:spPr>
          <a:xfrm>
            <a:off x="8864221" y="3684896"/>
            <a:ext cx="1207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07B2C0-924B-335F-342C-A225768112C6}"/>
              </a:ext>
            </a:extLst>
          </p:cNvPr>
          <p:cNvCxnSpPr/>
          <p:nvPr/>
        </p:nvCxnSpPr>
        <p:spPr>
          <a:xfrm>
            <a:off x="10099343" y="3684896"/>
            <a:ext cx="0" cy="22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2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B32F1-84CD-C7B5-59D4-3A5EDCC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B756-B275-CF8A-C4D8-FE15FD9A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좌표탐색 </a:t>
            </a:r>
            <a:r>
              <a:rPr lang="en-US" altLang="ko-KR" dirty="0"/>
              <a:t>BFS</a:t>
            </a:r>
            <a:r>
              <a:rPr lang="ko-KR" altLang="en-US" dirty="0"/>
              <a:t>를 이용하자</a:t>
            </a:r>
            <a:endParaRPr lang="en-US" altLang="ko-KR" dirty="0"/>
          </a:p>
          <a:p>
            <a:pPr lvl="1"/>
            <a:r>
              <a:rPr lang="en-US" altLang="ko-KR" dirty="0"/>
              <a:t>Dx = [-1,0,1,0]</a:t>
            </a:r>
          </a:p>
          <a:p>
            <a:pPr lvl="1"/>
            <a:r>
              <a:rPr lang="en-US" altLang="ko-KR" dirty="0"/>
              <a:t>Dy = [0,-1,0,1]</a:t>
            </a:r>
          </a:p>
          <a:p>
            <a:r>
              <a:rPr lang="ko-KR" altLang="en-US" dirty="0"/>
              <a:t>각 좌표에서의 길이를 저장하고 다음 길이로 업데이트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목표 </a:t>
            </a:r>
            <a:r>
              <a:rPr lang="en-US" altLang="ko-KR" dirty="0"/>
              <a:t>(n-1,n-1)</a:t>
            </a:r>
            <a:r>
              <a:rPr lang="ko-KR" altLang="en-US" dirty="0"/>
              <a:t>에서의 길이 저장내용으로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1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3D49-4664-C0FE-645F-6572EB23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F4726F-EEB1-CDB3-D894-61D2D58F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83664"/>
              </p:ext>
            </p:extLst>
          </p:nvPr>
        </p:nvGraphicFramePr>
        <p:xfrm>
          <a:off x="1195251" y="1863633"/>
          <a:ext cx="2209800" cy="2124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1598195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94223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855885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849808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04847157"/>
                    </a:ext>
                  </a:extLst>
                </a:gridCol>
              </a:tblGrid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7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1080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120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52717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0808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45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F69291-BED0-F5CE-A4EE-6897DBDC7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7051"/>
              </p:ext>
            </p:extLst>
          </p:nvPr>
        </p:nvGraphicFramePr>
        <p:xfrm>
          <a:off x="3681548" y="1863633"/>
          <a:ext cx="2209800" cy="2124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1598195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94223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855885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849808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04847157"/>
                    </a:ext>
                  </a:extLst>
                </a:gridCol>
              </a:tblGrid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7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1080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120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52717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0808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45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98FE5A-9854-70F1-B821-11C8CB58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58183"/>
              </p:ext>
            </p:extLst>
          </p:nvPr>
        </p:nvGraphicFramePr>
        <p:xfrm>
          <a:off x="6167845" y="1863633"/>
          <a:ext cx="2209800" cy="2124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1598195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94223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855885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849808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04847157"/>
                    </a:ext>
                  </a:extLst>
                </a:gridCol>
              </a:tblGrid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1080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120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52717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0808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45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76DFBF-2B3D-83CB-96DB-A39B57D7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06087"/>
              </p:ext>
            </p:extLst>
          </p:nvPr>
        </p:nvGraphicFramePr>
        <p:xfrm>
          <a:off x="8654142" y="1863633"/>
          <a:ext cx="2209800" cy="2124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1598195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94223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855885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849808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04847157"/>
                    </a:ext>
                  </a:extLst>
                </a:gridCol>
              </a:tblGrid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1080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120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52717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0808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4505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19588235-04C9-E858-440D-173764D21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55670"/>
              </p:ext>
            </p:extLst>
          </p:nvPr>
        </p:nvGraphicFramePr>
        <p:xfrm>
          <a:off x="1195251" y="4184467"/>
          <a:ext cx="2209800" cy="2124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1598195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94223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855885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849808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04847157"/>
                    </a:ext>
                  </a:extLst>
                </a:gridCol>
              </a:tblGrid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1080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120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52717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0808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45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33C1A1-A686-9BC5-BBE2-80AC27682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00714"/>
              </p:ext>
            </p:extLst>
          </p:nvPr>
        </p:nvGraphicFramePr>
        <p:xfrm>
          <a:off x="3672384" y="4165424"/>
          <a:ext cx="2209800" cy="2124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1598195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94223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855885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849808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04847157"/>
                    </a:ext>
                  </a:extLst>
                </a:gridCol>
              </a:tblGrid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1080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120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52717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0808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4505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EE5CB4-4580-9000-24D3-4ECC5C26E530}"/>
              </a:ext>
            </a:extLst>
          </p:cNvPr>
          <p:cNvCxnSpPr/>
          <p:nvPr/>
        </p:nvCxnSpPr>
        <p:spPr>
          <a:xfrm>
            <a:off x="3903260" y="2129051"/>
            <a:ext cx="0" cy="2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B3047D-5DCE-32AC-3611-F117EEBC1C0C}"/>
              </a:ext>
            </a:extLst>
          </p:cNvPr>
          <p:cNvCxnSpPr/>
          <p:nvPr/>
        </p:nvCxnSpPr>
        <p:spPr>
          <a:xfrm>
            <a:off x="6455390" y="2033516"/>
            <a:ext cx="30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07EACA-D05B-334E-BFF9-355983C2E902}"/>
              </a:ext>
            </a:extLst>
          </p:cNvPr>
          <p:cNvCxnSpPr/>
          <p:nvPr/>
        </p:nvCxnSpPr>
        <p:spPr>
          <a:xfrm>
            <a:off x="8886966" y="2540759"/>
            <a:ext cx="0" cy="2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B99DD5-B673-974C-CD37-4F34E5FBA250}"/>
              </a:ext>
            </a:extLst>
          </p:cNvPr>
          <p:cNvCxnSpPr/>
          <p:nvPr/>
        </p:nvCxnSpPr>
        <p:spPr>
          <a:xfrm>
            <a:off x="4449737" y="4350515"/>
            <a:ext cx="30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C20F18-8AF2-0AC6-5CAB-391E79DC2983}"/>
              </a:ext>
            </a:extLst>
          </p:cNvPr>
          <p:cNvCxnSpPr/>
          <p:nvPr/>
        </p:nvCxnSpPr>
        <p:spPr>
          <a:xfrm>
            <a:off x="1462584" y="4792638"/>
            <a:ext cx="30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DC2F0FF6-6F6D-901D-7E23-89A94CAB4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48690"/>
              </p:ext>
            </p:extLst>
          </p:nvPr>
        </p:nvGraphicFramePr>
        <p:xfrm>
          <a:off x="6167845" y="4184467"/>
          <a:ext cx="2209800" cy="2124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1598195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94223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855885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849808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04847157"/>
                    </a:ext>
                  </a:extLst>
                </a:gridCol>
              </a:tblGrid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1080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120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52717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0808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4505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17DF04-89E6-68EE-5C6C-D43C4D27D564}"/>
              </a:ext>
            </a:extLst>
          </p:cNvPr>
          <p:cNvCxnSpPr/>
          <p:nvPr/>
        </p:nvCxnSpPr>
        <p:spPr>
          <a:xfrm>
            <a:off x="6405609" y="5309694"/>
            <a:ext cx="0" cy="2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A345224-2945-61A6-EF4D-464D299A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407"/>
              </p:ext>
            </p:extLst>
          </p:nvPr>
        </p:nvGraphicFramePr>
        <p:xfrm>
          <a:off x="8644978" y="4184467"/>
          <a:ext cx="2209800" cy="21248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115981954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45942233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8558855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849808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04847157"/>
                    </a:ext>
                  </a:extLst>
                </a:gridCol>
              </a:tblGrid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1080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120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52717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08083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4505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9B4007-04A2-4DC1-B2A3-57EEFCE35EAF}"/>
              </a:ext>
            </a:extLst>
          </p:cNvPr>
          <p:cNvCxnSpPr/>
          <p:nvPr/>
        </p:nvCxnSpPr>
        <p:spPr>
          <a:xfrm>
            <a:off x="8920906" y="5175490"/>
            <a:ext cx="30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8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50462-ADD7-8EBF-647A-8594C33F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부분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CCC937-A781-3CA4-3641-6C6E8AA6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88" y="1690688"/>
            <a:ext cx="3610479" cy="971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AEF9AC-B337-0BD0-B71C-42E65BFF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35" y="3022738"/>
            <a:ext cx="3286584" cy="217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B7490-4446-3483-AE22-69FF104CF059}"/>
              </a:ext>
            </a:extLst>
          </p:cNvPr>
          <p:cNvSpPr txBox="1"/>
          <p:nvPr/>
        </p:nvSpPr>
        <p:spPr>
          <a:xfrm>
            <a:off x="5070764" y="1746107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dx,dy</a:t>
            </a:r>
            <a:r>
              <a:rPr lang="en-US" altLang="ko-KR" dirty="0"/>
              <a:t> </a:t>
            </a:r>
            <a:r>
              <a:rPr lang="ko-KR" altLang="en-US" dirty="0"/>
              <a:t>구조를 설정하고 </a:t>
            </a:r>
            <a:r>
              <a:rPr lang="en-US" altLang="ko-KR" dirty="0"/>
              <a:t>deque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 값을 그대로이므로 </a:t>
            </a:r>
            <a:r>
              <a:rPr lang="en-US" altLang="ko-KR" dirty="0"/>
              <a:t>distance</a:t>
            </a:r>
            <a:r>
              <a:rPr lang="ko-KR" altLang="en-US" dirty="0"/>
              <a:t>에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75AB7-3F76-5569-2A39-7F260C96DC09}"/>
              </a:ext>
            </a:extLst>
          </p:cNvPr>
          <p:cNvSpPr txBox="1"/>
          <p:nvPr/>
        </p:nvSpPr>
        <p:spPr>
          <a:xfrm>
            <a:off x="4912055" y="3223491"/>
            <a:ext cx="573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Queue</a:t>
            </a:r>
            <a:r>
              <a:rPr lang="ko-KR" altLang="en-US" dirty="0"/>
              <a:t>에서 하나씩 뽑아서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상하좌우를 보면서 현재 좌표에서 상하좌우로 이동할 때 길이를 더해서 현재 위치 값이 업데이트 해서 더 짧은 경우 </a:t>
            </a:r>
            <a:r>
              <a:rPr lang="en-US" altLang="ko-KR" dirty="0"/>
              <a:t>queue</a:t>
            </a:r>
            <a:r>
              <a:rPr lang="ko-KR" altLang="en-US" dirty="0"/>
              <a:t>에 추가해준다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63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4D750-D7AA-DA81-24CF-00FB24A0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61743B-CCB6-2529-0F9C-FAA48FF4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6289"/>
            <a:ext cx="4258269" cy="50965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45A1D7-F431-AB1E-0E4A-8FAAE8C0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10" y="1396289"/>
            <a:ext cx="4467849" cy="2086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E750DD-37A3-E608-8FB2-A1F90EECF8FD}"/>
              </a:ext>
            </a:extLst>
          </p:cNvPr>
          <p:cNvSpPr txBox="1"/>
          <p:nvPr/>
        </p:nvSpPr>
        <p:spPr>
          <a:xfrm>
            <a:off x="5991210" y="3590389"/>
            <a:ext cx="436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 출력 요건을 위해 별도 번호 </a:t>
            </a:r>
            <a:r>
              <a:rPr lang="en-US" altLang="ko-KR" dirty="0"/>
              <a:t>index </a:t>
            </a:r>
            <a:r>
              <a:rPr lang="ko-KR" altLang="en-US" dirty="0"/>
              <a:t>추가 후 결과값 구조 만든다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입력 시 종료 조건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B005C-F5A0-D431-EA56-D9A710522CF9}"/>
              </a:ext>
            </a:extLst>
          </p:cNvPr>
          <p:cNvSpPr txBox="1"/>
          <p:nvPr/>
        </p:nvSpPr>
        <p:spPr>
          <a:xfrm>
            <a:off x="5218545" y="6123709"/>
            <a:ext cx="51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값 문자열 위해 </a:t>
            </a:r>
            <a:r>
              <a:rPr lang="en-US" altLang="ko-KR" dirty="0"/>
              <a:t>str</a:t>
            </a:r>
            <a:r>
              <a:rPr lang="ko-KR" altLang="en-US" dirty="0"/>
              <a:t>로 리턴 값을 변환</a:t>
            </a:r>
          </a:p>
        </p:txBody>
      </p:sp>
    </p:spTree>
    <p:extLst>
      <p:ext uri="{BB962C8B-B14F-4D97-AF65-F5344CB8AC3E}">
        <p14:creationId xmlns:p14="http://schemas.microsoft.com/office/powerpoint/2010/main" val="197809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377</Words>
  <Application>Microsoft Office PowerPoint</Application>
  <PresentationFormat>와이드스크린</PresentationFormat>
  <Paragraphs>227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4485 녹색 옷 입은 애가 젤다지?</vt:lpstr>
      <vt:lpstr>문제 및 예시</vt:lpstr>
      <vt:lpstr>초기 아이디어</vt:lpstr>
      <vt:lpstr>문제점</vt:lpstr>
      <vt:lpstr>방법</vt:lpstr>
      <vt:lpstr>구조</vt:lpstr>
      <vt:lpstr>부분 코드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유진</dc:creator>
  <cp:lastModifiedBy>최 유진</cp:lastModifiedBy>
  <cp:revision>2</cp:revision>
  <dcterms:created xsi:type="dcterms:W3CDTF">2023-09-03T03:17:22Z</dcterms:created>
  <dcterms:modified xsi:type="dcterms:W3CDTF">2023-09-04T09:29:45Z</dcterms:modified>
</cp:coreProperties>
</file>