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B2D91-9E8C-4CE9-8D49-36F90797E024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7D120-3576-4499-8EC5-991AC640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0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현재의 나무가 </a:t>
            </a:r>
            <a:r>
              <a:rPr lang="ko-KR" altLang="en-US" dirty="0" err="1"/>
              <a:t>넣는값보다</a:t>
            </a:r>
            <a:r>
              <a:rPr lang="ko-KR" altLang="en-US" dirty="0"/>
              <a:t> 작거나 같은 경우에는 왼쪽에 현재의 </a:t>
            </a:r>
            <a:r>
              <a:rPr lang="ko-KR" altLang="en-US" dirty="0" err="1"/>
              <a:t>나무값을</a:t>
            </a:r>
            <a:r>
              <a:rPr lang="ko-KR" altLang="en-US" dirty="0"/>
              <a:t> 포함시키고 현재의 나무가 넣는 값보다 큰 경우에는 오른쪽에 현재의 </a:t>
            </a:r>
            <a:r>
              <a:rPr lang="ko-KR" altLang="en-US" dirty="0" err="1"/>
              <a:t>나무값을</a:t>
            </a:r>
            <a:r>
              <a:rPr lang="ko-KR" altLang="en-US" dirty="0"/>
              <a:t> 포함을 시켜서 계산 해준다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7D120-3576-4499-8EC5-991AC640E8A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2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136FE-FB5E-11B1-82DE-13876C208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77F610-4EAC-0192-2A93-71B664BA4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2870A-0329-7829-9864-7821C1B2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B0D-E126-41FA-9634-497BF4870B77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FE48A-AF77-4C4F-A81E-8A9B110B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2B883-49BD-AF4A-407F-FF9738E5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24E-6E23-46C2-ADA0-DAE4E530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8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D88B7-5E91-74AD-4AA9-A840E392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1E903-DA06-BD53-1392-79D3D8771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8D963-D648-3AFA-37A4-2B4D1B28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B0D-E126-41FA-9634-497BF4870B77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F0C6D-A707-D459-C0EA-75A63163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C53E2-0D1D-91CA-982C-870D5602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24E-6E23-46C2-ADA0-DAE4E530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7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A2A4A-1058-6FB7-481B-146C55E43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A8F1BC-0CCC-794A-ABE4-CA1C49937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72EF4-6D36-A1EA-C1C2-7636FA38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B0D-E126-41FA-9634-497BF4870B77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8563F-00A0-321E-0DC9-62075592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57BA3-208B-0446-6C38-0A9B2F9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24E-6E23-46C2-ADA0-DAE4E530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2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3FF0-EB16-9DC6-B9E4-1D1DFD51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1C10F-1878-2DDD-9D6D-5C23C1A92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02EA0-76DA-2FA9-55C4-64E1D743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B0D-E126-41FA-9634-497BF4870B77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E37A0-2193-7FDF-D1A0-B825F3C7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CBB91-50A4-632D-DF00-605AF26F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24E-6E23-46C2-ADA0-DAE4E530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46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C366-57CF-0545-CF66-FEF0C9F7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0F5EE-9BE0-75DB-C83C-9635AB2D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59E4F-90AC-EA6F-9E42-9D13D052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B0D-E126-41FA-9634-497BF4870B77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64FD5-8849-6B4F-FCB0-78AEAAFA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39738-E26E-D23B-FA9C-312D4853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24E-6E23-46C2-ADA0-DAE4E530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2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ADBA2-EACE-8180-5A22-86C76C94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CBDFD-8BAB-8991-1503-E65DA7EF1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CDFB6A-564A-431A-05E7-B6E8B50D4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9D1CE-AFC1-F54D-CB1F-F43DFC96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B0D-E126-41FA-9634-497BF4870B77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14D41-9DCE-1C77-0936-DD542BE2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256DD-E4B0-B596-EFFC-38CFCA77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24E-6E23-46C2-ADA0-DAE4E530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00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254C1-A176-33B0-6F9B-B38216EF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DDF74-3D60-D00E-B1A3-C3B69A6F1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E2C94D-93A1-C4AB-7482-A99336BCD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16F00A-2054-225C-282F-5D5CB8ACD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A386CC-D590-E0D8-89CC-4D243C78D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177BD7-6358-4984-8572-5F58ED27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B0D-E126-41FA-9634-497BF4870B77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484B5-2D3C-EF96-28F8-DEFF8D14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7368D4-4BDA-D4E3-17A9-D69C8E66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24E-6E23-46C2-ADA0-DAE4E530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AF6B7-6B6E-16F9-AF33-61A3A289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790C0C-17AA-27AA-7F9D-C0587474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B0D-E126-41FA-9634-497BF4870B77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A92033-1849-FD44-3FCB-9C4A2510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9AA60B-0D39-9763-593B-E86B4FD6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24E-6E23-46C2-ADA0-DAE4E530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560EE8-8FDF-CC0C-C92C-A1024647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B0D-E126-41FA-9634-497BF4870B77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4284C0-8C5D-EBE6-4FA4-3610C1D4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2BF34-E6A3-60EC-CB0F-765CF49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24E-6E23-46C2-ADA0-DAE4E530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9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F9364-8C42-1D2E-C5D0-96CD58C7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BEE83-F1E2-C3B0-A474-13F5EF5A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EEDC42-E72A-2962-77F0-15E8620A4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C2D1A-34C2-C5DF-7C73-E060B7E8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B0D-E126-41FA-9634-497BF4870B77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706497-3C4E-10BC-A40A-9DF924F6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99D39-298B-A54C-23E1-2B7CE8A1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24E-6E23-46C2-ADA0-DAE4E530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DB2A5-C8ED-808F-2655-13222394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0A5980-83B1-DA79-7BE7-721F31BB4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95877-2690-AF00-471E-E1BABA566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07285-DA6C-3AA0-ED11-C8E00BBD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B0D-E126-41FA-9634-497BF4870B77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101EB-E0D5-98AE-CD9B-4C2BE2C1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AFC894-D8EF-E844-8524-F906F2F1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24E-6E23-46C2-ADA0-DAE4E530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0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5EF420-2333-2A19-B4E8-5EE9571F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C2907-CFEC-B632-62F8-7E89AB9C4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14B9C-4E88-45C3-0F42-09E40375E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27B0D-E126-41FA-9634-497BF4870B77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A3450-140C-1E23-A10D-C047AF43C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61046-35E9-90D3-A7A1-094CC0EFC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E24E-6E23-46C2-ADA0-DAE4E530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098F5-D276-453C-3399-2074C0516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23829</a:t>
            </a:r>
            <a:r>
              <a:rPr lang="en-US" altLang="ko-KR" dirty="0"/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인문예술탐색주간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D4B82C-4E2B-CAC8-0426-87B1CDBE3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소프트웨어 </a:t>
            </a:r>
            <a:r>
              <a:rPr lang="en-US" altLang="ko-KR" sz="1800" dirty="0"/>
              <a:t>20 </a:t>
            </a:r>
            <a:r>
              <a:rPr lang="ko-KR" altLang="en-US" sz="1800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309635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91952-5976-1E31-BF1F-3AB14209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BD00FC9-8E53-510B-C7F4-67067A706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3820" y="3917092"/>
            <a:ext cx="5425910" cy="257578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C7C6C5-7C44-265E-1D12-F85B2245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5321"/>
            <a:ext cx="8169348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3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ACB67-AE08-9A4E-BDA2-35F624EB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76648-A444-4A72-8CA6-238BC0E6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이분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누적 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BCE94E-8890-11A5-8967-6BA57D9F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085" y="945438"/>
            <a:ext cx="3977985" cy="1760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4E481-082F-FDC9-8738-96AC47D37345}"/>
              </a:ext>
            </a:extLst>
          </p:cNvPr>
          <p:cNvSpPr txBox="1"/>
          <p:nvPr/>
        </p:nvSpPr>
        <p:spPr>
          <a:xfrm>
            <a:off x="4840941" y="3887389"/>
            <a:ext cx="372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1  3  7  9  10</a:t>
            </a:r>
            <a:endParaRPr lang="ko-KR" altLang="en-US" sz="32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5CE668E-E5C9-39F5-8E14-10CED6885BEA}"/>
              </a:ext>
            </a:extLst>
          </p:cNvPr>
          <p:cNvSpPr/>
          <p:nvPr/>
        </p:nvSpPr>
        <p:spPr>
          <a:xfrm>
            <a:off x="7602070" y="2017059"/>
            <a:ext cx="233082" cy="253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750223-2CCF-0505-A90F-6D719C2B1495}"/>
              </a:ext>
            </a:extLst>
          </p:cNvPr>
          <p:cNvCxnSpPr/>
          <p:nvPr/>
        </p:nvCxnSpPr>
        <p:spPr>
          <a:xfrm>
            <a:off x="6355974" y="3567953"/>
            <a:ext cx="0" cy="1676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F72F2B1-98A6-5A01-53FC-B798236B1CFE}"/>
              </a:ext>
            </a:extLst>
          </p:cNvPr>
          <p:cNvSpPr/>
          <p:nvPr/>
        </p:nvSpPr>
        <p:spPr>
          <a:xfrm>
            <a:off x="5248837" y="3776364"/>
            <a:ext cx="1048869" cy="806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DD8918-5A5D-89A4-941B-F0A6B62D4340}"/>
              </a:ext>
            </a:extLst>
          </p:cNvPr>
          <p:cNvSpPr/>
          <p:nvPr/>
        </p:nvSpPr>
        <p:spPr>
          <a:xfrm>
            <a:off x="6418729" y="3773070"/>
            <a:ext cx="1846730" cy="8796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FC861-DCA9-65F0-6826-730F926704B0}"/>
              </a:ext>
            </a:extLst>
          </p:cNvPr>
          <p:cNvSpPr txBox="1"/>
          <p:nvPr/>
        </p:nvSpPr>
        <p:spPr>
          <a:xfrm>
            <a:off x="5029198" y="5408399"/>
            <a:ext cx="323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각각의 누적합을 이분적으로 구해서 계산하면 되지 않을까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4C193-1D44-20D8-2D53-0276D32A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시도현황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A0BCF-C70F-5C17-11B7-93FF745DFBBE}"/>
              </a:ext>
            </a:extLst>
          </p:cNvPr>
          <p:cNvSpPr txBox="1"/>
          <p:nvPr/>
        </p:nvSpPr>
        <p:spPr>
          <a:xfrm>
            <a:off x="877367" y="1827591"/>
            <a:ext cx="657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이분탐색</a:t>
            </a:r>
            <a:r>
              <a:rPr lang="en-US" altLang="ko-KR" dirty="0"/>
              <a:t>(mid</a:t>
            </a:r>
            <a:r>
              <a:rPr lang="ko-KR" altLang="en-US" dirty="0"/>
              <a:t> 값 구하기</a:t>
            </a:r>
            <a:r>
              <a:rPr lang="en-US" altLang="ko-KR" dirty="0"/>
              <a:t>) + </a:t>
            </a:r>
            <a:r>
              <a:rPr lang="ko-KR" altLang="en-US" dirty="0"/>
              <a:t>구분해서 합 구현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4B299B-F9D1-683B-3055-D5BFC8A2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826"/>
            <a:ext cx="4740051" cy="33378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51CBDD-6EF4-4542-3DEF-90071B5AD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759" y="2381776"/>
            <a:ext cx="4198984" cy="35283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AEC3F4-CD2C-F288-412E-03164D0F5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95" y="5853786"/>
            <a:ext cx="2187130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1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BE103-3334-57C0-FAD3-DFF42815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2D44C-FC9B-7E85-1A6B-06E59FA3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이분탐색의 수정</a:t>
            </a:r>
            <a:r>
              <a:rPr lang="en-US" altLang="ko-KR" dirty="0"/>
              <a:t>(mid </a:t>
            </a:r>
            <a:r>
              <a:rPr lang="ko-KR" altLang="en-US" dirty="0"/>
              <a:t>위치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228633F-B807-A9A9-55D3-D928BC0300C1}"/>
              </a:ext>
            </a:extLst>
          </p:cNvPr>
          <p:cNvSpPr/>
          <p:nvPr/>
        </p:nvSpPr>
        <p:spPr>
          <a:xfrm>
            <a:off x="5610225" y="2943225"/>
            <a:ext cx="1933575" cy="9715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D639F2-2616-0BFB-D044-844D09E1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097" y="2071672"/>
            <a:ext cx="3308703" cy="36862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BA72C6-F1B5-C7BC-3AA1-893CB10D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839" y="2440604"/>
            <a:ext cx="3097497" cy="318860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3D66DA41-29FD-4358-AD7A-7B9E52A58FB8}"/>
              </a:ext>
            </a:extLst>
          </p:cNvPr>
          <p:cNvSpPr/>
          <p:nvPr/>
        </p:nvSpPr>
        <p:spPr>
          <a:xfrm>
            <a:off x="1664208" y="3795903"/>
            <a:ext cx="3803904" cy="17144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791B312-ADF1-8A5E-C1AB-8874A962E08E}"/>
              </a:ext>
            </a:extLst>
          </p:cNvPr>
          <p:cNvSpPr/>
          <p:nvPr/>
        </p:nvSpPr>
        <p:spPr>
          <a:xfrm>
            <a:off x="7376160" y="3637407"/>
            <a:ext cx="3803904" cy="17144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8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BE103-3334-57C0-FAD3-DFF42815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2D44C-FC9B-7E85-1A6B-06E59FA3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최종 연산의 수정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228633F-B807-A9A9-55D3-D928BC0300C1}"/>
              </a:ext>
            </a:extLst>
          </p:cNvPr>
          <p:cNvSpPr/>
          <p:nvPr/>
        </p:nvSpPr>
        <p:spPr>
          <a:xfrm>
            <a:off x="4324370" y="2943225"/>
            <a:ext cx="1933575" cy="9715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2DDDD8-5C8D-ACE8-AB20-72B234674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23" y="2578056"/>
            <a:ext cx="3583789" cy="26734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2C111A-4AAB-7859-577A-DD75567C2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894" y="2768281"/>
            <a:ext cx="5095855" cy="16757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48B59C-3717-E71E-2239-AAC7617C3545}"/>
              </a:ext>
            </a:extLst>
          </p:cNvPr>
          <p:cNvSpPr txBox="1"/>
          <p:nvPr/>
        </p:nvSpPr>
        <p:spPr>
          <a:xfrm>
            <a:off x="6864496" y="5059912"/>
            <a:ext cx="509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값</a:t>
            </a:r>
            <a:r>
              <a:rPr lang="en-US" altLang="ko-KR" dirty="0"/>
              <a:t>: </a:t>
            </a:r>
            <a:r>
              <a:rPr lang="ko-KR" altLang="en-US" dirty="0"/>
              <a:t>넣는 값</a:t>
            </a:r>
            <a:r>
              <a:rPr lang="en-US" altLang="ko-KR" dirty="0"/>
              <a:t>*</a:t>
            </a:r>
            <a:r>
              <a:rPr lang="ko-KR" altLang="en-US" dirty="0"/>
              <a:t>왼쪽 개수 </a:t>
            </a:r>
            <a:r>
              <a:rPr lang="en-US" altLang="ko-KR" dirty="0"/>
              <a:t>– </a:t>
            </a:r>
            <a:r>
              <a:rPr lang="ko-KR" altLang="en-US" dirty="0"/>
              <a:t>중앙까지 누적 합</a:t>
            </a:r>
            <a:endParaRPr lang="en-US" altLang="ko-KR" dirty="0"/>
          </a:p>
          <a:p>
            <a:r>
              <a:rPr lang="ko-KR" altLang="en-US" dirty="0"/>
              <a:t>오른쪽 값</a:t>
            </a:r>
            <a:r>
              <a:rPr lang="en-US" altLang="ko-KR" dirty="0"/>
              <a:t>: </a:t>
            </a:r>
            <a:r>
              <a:rPr lang="ko-KR" altLang="en-US" dirty="0"/>
              <a:t>전체 누적 합 </a:t>
            </a:r>
            <a:r>
              <a:rPr lang="en-US" altLang="ko-KR" dirty="0"/>
              <a:t>– </a:t>
            </a:r>
            <a:r>
              <a:rPr lang="ko-KR" altLang="en-US" dirty="0"/>
              <a:t>왼쪽부분 누적 합 </a:t>
            </a:r>
            <a:r>
              <a:rPr lang="en-US" altLang="ko-KR" dirty="0"/>
              <a:t>– (</a:t>
            </a:r>
            <a:r>
              <a:rPr lang="ko-KR" altLang="en-US" dirty="0"/>
              <a:t>전체</a:t>
            </a:r>
            <a:r>
              <a:rPr lang="en-US" altLang="ko-KR" dirty="0"/>
              <a:t>-</a:t>
            </a:r>
            <a:r>
              <a:rPr lang="ko-KR" altLang="en-US" dirty="0"/>
              <a:t>중앙위치</a:t>
            </a:r>
            <a:r>
              <a:rPr lang="en-US" altLang="ko-KR" dirty="0"/>
              <a:t>)* </a:t>
            </a:r>
            <a:r>
              <a:rPr lang="ko-KR" altLang="en-US" dirty="0"/>
              <a:t>넣는 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7B581-95DD-16DE-BAAC-DEF2CAC73A63}"/>
              </a:ext>
            </a:extLst>
          </p:cNvPr>
          <p:cNvSpPr txBox="1"/>
          <p:nvPr/>
        </p:nvSpPr>
        <p:spPr>
          <a:xfrm>
            <a:off x="969923" y="5440680"/>
            <a:ext cx="449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 안에서 탐색하면서 하나하나 계산 </a:t>
            </a:r>
            <a:r>
              <a:rPr lang="en-US" altLang="ko-KR" dirty="0"/>
              <a:t>=&gt; </a:t>
            </a:r>
            <a:r>
              <a:rPr lang="ko-KR" altLang="en-US" dirty="0"/>
              <a:t>시간 복잡도 증가</a:t>
            </a:r>
          </a:p>
        </p:txBody>
      </p:sp>
    </p:spTree>
    <p:extLst>
      <p:ext uri="{BB962C8B-B14F-4D97-AF65-F5344CB8AC3E}">
        <p14:creationId xmlns:p14="http://schemas.microsoft.com/office/powerpoint/2010/main" val="309374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03D8-374D-B329-288A-FCD26219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23B6D3-1974-63F8-243C-592D1B5E6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0" y="1591720"/>
            <a:ext cx="3863675" cy="2248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0C71BB-9E52-D823-4919-95979D8DE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90" y="3894561"/>
            <a:ext cx="3665538" cy="27434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6421E7-1DC5-3F0E-9ECE-212F1F0E5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79" y="1705797"/>
            <a:ext cx="6793389" cy="24526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6C6114-2FDC-2061-9278-2C171A116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79" y="4359856"/>
            <a:ext cx="6721422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116</Words>
  <Application>Microsoft Office PowerPoint</Application>
  <PresentationFormat>와이드스크린</PresentationFormat>
  <Paragraphs>21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23829 인문예술탐색주간</vt:lpstr>
      <vt:lpstr>문제</vt:lpstr>
      <vt:lpstr>문제 분석</vt:lpstr>
      <vt:lpstr>시도현황</vt:lpstr>
      <vt:lpstr>최종 수정</vt:lpstr>
      <vt:lpstr>최종 수정</vt:lpstr>
      <vt:lpstr>최종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23829 인문예술탐색주간</dc:title>
  <dc:creator>최 유진</dc:creator>
  <cp:lastModifiedBy>최 유진</cp:lastModifiedBy>
  <cp:revision>9</cp:revision>
  <dcterms:created xsi:type="dcterms:W3CDTF">2023-02-06T07:37:32Z</dcterms:created>
  <dcterms:modified xsi:type="dcterms:W3CDTF">2023-02-07T12:34:50Z</dcterms:modified>
</cp:coreProperties>
</file>