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January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January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January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9C525F-F76B-86F6-968D-08C96031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7562" y="3807321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200" dirty="0"/>
              <a:t>소프트웨어학과</a:t>
            </a:r>
            <a:r>
              <a:rPr lang="en-US" altLang="ko-KR" sz="2200" dirty="0"/>
              <a:t> </a:t>
            </a:r>
            <a:r>
              <a:rPr lang="ko-KR" altLang="en-US" sz="2200" dirty="0"/>
              <a:t>최유진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F4406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화살이(가) 표시된 사진&#10;&#10;자동 생성된 설명">
            <a:extLst>
              <a:ext uri="{FF2B5EF4-FFF2-40B4-BE49-F238E27FC236}">
                <a16:creationId xmlns:a16="http://schemas.microsoft.com/office/drawing/2014/main" id="{23D16090-2337-A255-880C-972DF8494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54" r="-1" b="33198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440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440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AE193A7-0E42-2857-B242-9B73FF5D2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53" y="1160490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1082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방번호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14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D25A1F-4563-D43F-F047-B84EA04C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15" y="1876003"/>
            <a:ext cx="9830652" cy="19585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C38CD8-8D52-3D15-A369-94F385E3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15" y="4067954"/>
            <a:ext cx="718628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CE65-D45B-843E-DB36-33E970AF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12" y="732678"/>
            <a:ext cx="10543032" cy="1325563"/>
          </a:xfrm>
        </p:spPr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C3701-40BA-9FBE-CD34-A6833C00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496" y="1918939"/>
            <a:ext cx="10543031" cy="4206383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ko-KR" altLang="en-US" dirty="0" err="1"/>
              <a:t>그리디</a:t>
            </a:r>
            <a:r>
              <a:rPr lang="ko-KR" altLang="en-US" dirty="0"/>
              <a:t> 알고리즘일까</a:t>
            </a:r>
            <a:r>
              <a:rPr lang="en-US" altLang="ko-KR" dirty="0"/>
              <a:t>?</a:t>
            </a:r>
          </a:p>
          <a:p>
            <a:pPr lvl="1">
              <a:buClr>
                <a:schemeClr val="accent6"/>
              </a:buClr>
            </a:pPr>
            <a:r>
              <a:rPr lang="ko-KR" altLang="en-US" dirty="0"/>
              <a:t>현재 가장 크게 취할 수 있는 것을 선택</a:t>
            </a:r>
            <a:endParaRPr lang="en-US" altLang="ko-KR" dirty="0"/>
          </a:p>
          <a:p>
            <a:pPr lvl="1">
              <a:buClr>
                <a:schemeClr val="accent6"/>
              </a:buClr>
            </a:pPr>
            <a:r>
              <a:rPr lang="ko-KR" altLang="en-US" dirty="0"/>
              <a:t>그렇다면 예시처럼 되지 않고 동전처럼 금액이 남을 것이라고 생각</a:t>
            </a:r>
            <a:endParaRPr lang="en-US" altLang="ko-KR" dirty="0"/>
          </a:p>
          <a:p>
            <a:pPr lvl="1">
              <a:buClr>
                <a:schemeClr val="accent6"/>
              </a:buClr>
            </a:pPr>
            <a:endParaRPr lang="en-US" altLang="ko-KR" dirty="0"/>
          </a:p>
          <a:p>
            <a:pPr>
              <a:buClr>
                <a:schemeClr val="accent6"/>
              </a:buClr>
            </a:pPr>
            <a:r>
              <a:rPr lang="en-US" altLang="ko-KR" dirty="0"/>
              <a:t>DP</a:t>
            </a:r>
            <a:r>
              <a:rPr lang="ko-KR" altLang="en-US" dirty="0"/>
              <a:t>로 하면 풀린다</a:t>
            </a:r>
            <a:endParaRPr lang="en-US" altLang="ko-KR" dirty="0"/>
          </a:p>
          <a:p>
            <a:pPr lvl="1">
              <a:buClr>
                <a:schemeClr val="accent6"/>
              </a:buClr>
            </a:pPr>
            <a:r>
              <a:rPr lang="ko-KR" altLang="en-US" dirty="0"/>
              <a:t>각 금액별로 최댓값을 취하면 된다</a:t>
            </a:r>
            <a:r>
              <a:rPr lang="en-US" altLang="ko-KR" dirty="0"/>
              <a:t>.</a:t>
            </a:r>
          </a:p>
          <a:p>
            <a:pPr marL="0" indent="0">
              <a:buClr>
                <a:schemeClr val="accent6"/>
              </a:buCl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3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FA6E-84FC-566B-1F72-DA8B82FF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07" y="784039"/>
            <a:ext cx="10543032" cy="1325563"/>
          </a:xfrm>
        </p:spPr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854F9-0B5E-ED15-C0FF-9C229938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107" y="1753908"/>
            <a:ext cx="10047244" cy="20299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ko-KR" altLang="en-US" dirty="0"/>
              <a:t>현재 값</a:t>
            </a:r>
            <a:r>
              <a:rPr lang="en-US" altLang="ko-KR" dirty="0"/>
              <a:t>, </a:t>
            </a:r>
            <a:r>
              <a:rPr lang="ko-KR" altLang="en-US" dirty="0"/>
              <a:t>현재 인덱스 값</a:t>
            </a:r>
            <a:r>
              <a:rPr lang="en-US" altLang="ko-KR" dirty="0"/>
              <a:t>, </a:t>
            </a:r>
            <a:r>
              <a:rPr lang="ko-KR" altLang="en-US" dirty="0"/>
              <a:t>이전 값</a:t>
            </a:r>
            <a:r>
              <a:rPr lang="en-US" altLang="ko-KR" dirty="0"/>
              <a:t>+</a:t>
            </a:r>
            <a:r>
              <a:rPr lang="ko-KR" altLang="en-US" dirty="0"/>
              <a:t>현재 인덱스 값 비교</a:t>
            </a:r>
            <a:endParaRPr lang="en-US" altLang="ko-KR" dirty="0"/>
          </a:p>
          <a:p>
            <a:pPr>
              <a:buClr>
                <a:schemeClr val="accent6"/>
              </a:buClr>
            </a:pPr>
            <a:r>
              <a:rPr lang="ko-KR" altLang="en-US" dirty="0"/>
              <a:t>이전 값은 </a:t>
            </a:r>
            <a:r>
              <a:rPr lang="en-US" altLang="ko-KR" dirty="0"/>
              <a:t>10</a:t>
            </a:r>
            <a:r>
              <a:rPr lang="ko-KR" altLang="en-US" dirty="0"/>
              <a:t>을 곱해주는데 자릿수를 십의자리로 이동시키기 위해서</a:t>
            </a:r>
            <a:r>
              <a:rPr lang="en-US" altLang="ko-KR" dirty="0"/>
              <a:t>, </a:t>
            </a:r>
            <a:r>
              <a:rPr lang="ko-KR" altLang="en-US" dirty="0"/>
              <a:t>그리고 일의자리에 현재 인덱스 값을 추가</a:t>
            </a:r>
            <a:endParaRPr lang="en-US" altLang="ko-KR" dirty="0"/>
          </a:p>
          <a:p>
            <a:pPr>
              <a:buClr>
                <a:schemeClr val="accent6"/>
              </a:buClr>
            </a:pPr>
            <a:r>
              <a:rPr lang="ko-KR" altLang="en-US" dirty="0"/>
              <a:t>최댓값이므로 큰 수부터 작은 수로 탐색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1921A-F91B-2E8C-F876-76DACA9AB060}"/>
              </a:ext>
            </a:extLst>
          </p:cNvPr>
          <p:cNvSpPr txBox="1"/>
          <p:nvPr/>
        </p:nvSpPr>
        <p:spPr>
          <a:xfrm>
            <a:off x="1688417" y="4387312"/>
            <a:ext cx="721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라면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dp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nums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금액인 </a:t>
            </a:r>
            <a:r>
              <a:rPr lang="en-US" altLang="ko-KR" dirty="0"/>
              <a:t>8</a:t>
            </a:r>
            <a:r>
              <a:rPr lang="ko-KR" altLang="en-US" dirty="0"/>
              <a:t>부터 </a:t>
            </a:r>
            <a:r>
              <a:rPr lang="en-US" altLang="ko-KR" dirty="0"/>
              <a:t>21</a:t>
            </a:r>
            <a:r>
              <a:rPr lang="ko-KR" altLang="en-US" dirty="0"/>
              <a:t>까지 탐색 </a:t>
            </a:r>
          </a:p>
        </p:txBody>
      </p:sp>
    </p:spTree>
    <p:extLst>
      <p:ext uri="{BB962C8B-B14F-4D97-AF65-F5344CB8AC3E}">
        <p14:creationId xmlns:p14="http://schemas.microsoft.com/office/powerpoint/2010/main" val="31657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64E262-7011-423E-6DB1-D060B61D50B7}"/>
              </a:ext>
            </a:extLst>
          </p:cNvPr>
          <p:cNvGrpSpPr/>
          <p:nvPr/>
        </p:nvGrpSpPr>
        <p:grpSpPr>
          <a:xfrm>
            <a:off x="3225114" y="1071392"/>
            <a:ext cx="6400800" cy="711386"/>
            <a:chOff x="3274540" y="4037013"/>
            <a:chExt cx="6400800" cy="7113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FDD101-4ADB-3471-6C31-ABECF24CFA54}"/>
                </a:ext>
              </a:extLst>
            </p:cNvPr>
            <p:cNvSpPr/>
            <p:nvPr/>
          </p:nvSpPr>
          <p:spPr>
            <a:xfrm>
              <a:off x="3274540" y="4037013"/>
              <a:ext cx="6400800" cy="7113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A824F8-0592-C9D3-8E3C-74311B6D4E1F}"/>
                </a:ext>
              </a:extLst>
            </p:cNvPr>
            <p:cNvCxnSpPr/>
            <p:nvPr/>
          </p:nvCxnSpPr>
          <p:spPr>
            <a:xfrm>
              <a:off x="5257441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8BE0E6-F188-6C67-64A6-A32D81C29141}"/>
                </a:ext>
              </a:extLst>
            </p:cNvPr>
            <p:cNvCxnSpPr/>
            <p:nvPr/>
          </p:nvCxnSpPr>
          <p:spPr>
            <a:xfrm>
              <a:off x="7479957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5B8F85-6DAD-A939-7850-D54C7182DB5E}"/>
              </a:ext>
            </a:extLst>
          </p:cNvPr>
          <p:cNvSpPr txBox="1"/>
          <p:nvPr/>
        </p:nvSpPr>
        <p:spPr>
          <a:xfrm>
            <a:off x="3403929" y="12540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AA4C5-F27A-5009-5BD6-0A239D80A9F2}"/>
              </a:ext>
            </a:extLst>
          </p:cNvPr>
          <p:cNvSpPr txBox="1"/>
          <p:nvPr/>
        </p:nvSpPr>
        <p:spPr>
          <a:xfrm>
            <a:off x="5483984" y="12540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452D4-0699-76B9-190E-80360FBC9B61}"/>
              </a:ext>
            </a:extLst>
          </p:cNvPr>
          <p:cNvSpPr txBox="1"/>
          <p:nvPr/>
        </p:nvSpPr>
        <p:spPr>
          <a:xfrm>
            <a:off x="7665308" y="1247910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-12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E7DE3A-4253-061F-B6AF-A5DEB406FAD1}"/>
              </a:ext>
            </a:extLst>
          </p:cNvPr>
          <p:cNvGrpSpPr/>
          <p:nvPr/>
        </p:nvGrpSpPr>
        <p:grpSpPr>
          <a:xfrm>
            <a:off x="3225114" y="2261760"/>
            <a:ext cx="6400800" cy="711386"/>
            <a:chOff x="3274540" y="4037013"/>
            <a:chExt cx="6400800" cy="71138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09F95F-28C6-110C-071A-6F6F4F07FC1C}"/>
                </a:ext>
              </a:extLst>
            </p:cNvPr>
            <p:cNvSpPr/>
            <p:nvPr/>
          </p:nvSpPr>
          <p:spPr>
            <a:xfrm>
              <a:off x="3274540" y="4037013"/>
              <a:ext cx="6400800" cy="7113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8F30398-03AE-A7FB-88E6-0F117AB46BE3}"/>
                </a:ext>
              </a:extLst>
            </p:cNvPr>
            <p:cNvCxnSpPr/>
            <p:nvPr/>
          </p:nvCxnSpPr>
          <p:spPr>
            <a:xfrm>
              <a:off x="5257441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E0C67EA-7A88-E951-D209-ECF032FA9E34}"/>
                </a:ext>
              </a:extLst>
            </p:cNvPr>
            <p:cNvCxnSpPr/>
            <p:nvPr/>
          </p:nvCxnSpPr>
          <p:spPr>
            <a:xfrm>
              <a:off x="7479957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504D233-AF56-CFC3-21FF-CF807583954F}"/>
              </a:ext>
            </a:extLst>
          </p:cNvPr>
          <p:cNvSpPr txBox="1"/>
          <p:nvPr/>
        </p:nvSpPr>
        <p:spPr>
          <a:xfrm>
            <a:off x="3403929" y="2444456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D8962-CE26-904F-A262-6F51287E9C37}"/>
              </a:ext>
            </a:extLst>
          </p:cNvPr>
          <p:cNvSpPr txBox="1"/>
          <p:nvPr/>
        </p:nvSpPr>
        <p:spPr>
          <a:xfrm>
            <a:off x="5483984" y="2444456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5FED6-62AD-051C-6ACA-E16EB93E0BED}"/>
              </a:ext>
            </a:extLst>
          </p:cNvPr>
          <p:cNvSpPr txBox="1"/>
          <p:nvPr/>
        </p:nvSpPr>
        <p:spPr>
          <a:xfrm>
            <a:off x="7665308" y="2438278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F26AB-593C-3F77-EAA8-6C40DA0F0FEA}"/>
              </a:ext>
            </a:extLst>
          </p:cNvPr>
          <p:cNvSpPr txBox="1"/>
          <p:nvPr/>
        </p:nvSpPr>
        <p:spPr>
          <a:xfrm>
            <a:off x="9901882" y="1071392"/>
            <a:ext cx="181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en-US" altLang="ko-KR" dirty="0"/>
              <a:t>[8]=2</a:t>
            </a:r>
            <a:r>
              <a:rPr lang="ko-KR" altLang="en-US" dirty="0"/>
              <a:t>로 갱신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433A1-C0E1-E572-76F1-C498A4FD45BB}"/>
              </a:ext>
            </a:extLst>
          </p:cNvPr>
          <p:cNvSpPr txBox="1"/>
          <p:nvPr/>
        </p:nvSpPr>
        <p:spPr>
          <a:xfrm>
            <a:off x="1582518" y="1218180"/>
            <a:ext cx="18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=2,</a:t>
            </a:r>
            <a:r>
              <a:rPr lang="ko-KR" altLang="en-US" dirty="0"/>
              <a:t> </a:t>
            </a:r>
            <a:r>
              <a:rPr lang="en-US" altLang="ko-KR" dirty="0"/>
              <a:t>j=8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71DFEF-B6CF-9E29-73E2-DC001BF15EF1}"/>
              </a:ext>
            </a:extLst>
          </p:cNvPr>
          <p:cNvSpPr txBox="1"/>
          <p:nvPr/>
        </p:nvSpPr>
        <p:spPr>
          <a:xfrm>
            <a:off x="1504258" y="2432787"/>
            <a:ext cx="18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=2,</a:t>
            </a:r>
            <a:r>
              <a:rPr lang="ko-KR" altLang="en-US" dirty="0"/>
              <a:t> </a:t>
            </a:r>
            <a:r>
              <a:rPr lang="en-US" altLang="ko-KR" dirty="0"/>
              <a:t>j=14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C9632F-9B94-3606-DA72-95EC33A9CE2E}"/>
              </a:ext>
            </a:extLst>
          </p:cNvPr>
          <p:cNvSpPr txBox="1"/>
          <p:nvPr/>
        </p:nvSpPr>
        <p:spPr>
          <a:xfrm>
            <a:off x="9804729" y="2426277"/>
            <a:ext cx="19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en-US" altLang="ko-KR" dirty="0"/>
              <a:t>[14]=22</a:t>
            </a:r>
            <a:r>
              <a:rPr lang="ko-KR" altLang="en-US" dirty="0"/>
              <a:t>로 갱신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9F53A6-EF75-AD66-5667-F024EAC84DCB}"/>
              </a:ext>
            </a:extLst>
          </p:cNvPr>
          <p:cNvGrpSpPr/>
          <p:nvPr/>
        </p:nvGrpSpPr>
        <p:grpSpPr>
          <a:xfrm>
            <a:off x="3225114" y="3462728"/>
            <a:ext cx="6400800" cy="711386"/>
            <a:chOff x="3274540" y="4037013"/>
            <a:chExt cx="6400800" cy="71138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FECF0AD-3B7C-0E00-05C5-25B1E574C7C7}"/>
                </a:ext>
              </a:extLst>
            </p:cNvPr>
            <p:cNvSpPr/>
            <p:nvPr/>
          </p:nvSpPr>
          <p:spPr>
            <a:xfrm>
              <a:off x="3274540" y="4037013"/>
              <a:ext cx="6400800" cy="7113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0A414A8-51A0-8343-0ACB-A02DDC9856DD}"/>
                </a:ext>
              </a:extLst>
            </p:cNvPr>
            <p:cNvCxnSpPr/>
            <p:nvPr/>
          </p:nvCxnSpPr>
          <p:spPr>
            <a:xfrm>
              <a:off x="5257441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4CAB62D-A99E-5446-E04A-F385D378A64F}"/>
                </a:ext>
              </a:extLst>
            </p:cNvPr>
            <p:cNvCxnSpPr/>
            <p:nvPr/>
          </p:nvCxnSpPr>
          <p:spPr>
            <a:xfrm>
              <a:off x="7479957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77E9C3-1E50-2413-AFA3-E314CE230E2A}"/>
              </a:ext>
            </a:extLst>
          </p:cNvPr>
          <p:cNvSpPr txBox="1"/>
          <p:nvPr/>
        </p:nvSpPr>
        <p:spPr>
          <a:xfrm>
            <a:off x="3403929" y="3645424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75A6E-7F44-2A7E-57A0-053F2BFABE80}"/>
              </a:ext>
            </a:extLst>
          </p:cNvPr>
          <p:cNvSpPr txBox="1"/>
          <p:nvPr/>
        </p:nvSpPr>
        <p:spPr>
          <a:xfrm>
            <a:off x="5483984" y="3645424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76C225-7617-96D8-5B6A-A770C8362CA4}"/>
              </a:ext>
            </a:extLst>
          </p:cNvPr>
          <p:cNvSpPr txBox="1"/>
          <p:nvPr/>
        </p:nvSpPr>
        <p:spPr>
          <a:xfrm>
            <a:off x="7665308" y="3639246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74B512-7AE9-AACC-1D9A-74C091A331C8}"/>
              </a:ext>
            </a:extLst>
          </p:cNvPr>
          <p:cNvSpPr txBox="1"/>
          <p:nvPr/>
        </p:nvSpPr>
        <p:spPr>
          <a:xfrm>
            <a:off x="1504258" y="3633755"/>
            <a:ext cx="18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 </a:t>
            </a:r>
            <a:r>
              <a:rPr lang="en-US" altLang="ko-KR" dirty="0"/>
              <a:t>j=8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742481-91EC-CE39-DAF2-6DC234730E0D}"/>
              </a:ext>
            </a:extLst>
          </p:cNvPr>
          <p:cNvSpPr txBox="1"/>
          <p:nvPr/>
        </p:nvSpPr>
        <p:spPr>
          <a:xfrm>
            <a:off x="9901882" y="3596496"/>
            <a:ext cx="20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en-US" altLang="ko-KR" dirty="0"/>
              <a:t>[8]=1</a:t>
            </a:r>
            <a:r>
              <a:rPr lang="ko-KR" altLang="en-US" dirty="0"/>
              <a:t>로 갱신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4B0B6F6-A236-B023-0108-5A95A4039896}"/>
              </a:ext>
            </a:extLst>
          </p:cNvPr>
          <p:cNvGrpSpPr/>
          <p:nvPr/>
        </p:nvGrpSpPr>
        <p:grpSpPr>
          <a:xfrm>
            <a:off x="3225114" y="4719530"/>
            <a:ext cx="6400800" cy="711386"/>
            <a:chOff x="3274540" y="4037013"/>
            <a:chExt cx="6400800" cy="71138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C54FC9-B679-4B93-DA7E-63238E7FB3D8}"/>
                </a:ext>
              </a:extLst>
            </p:cNvPr>
            <p:cNvSpPr/>
            <p:nvPr/>
          </p:nvSpPr>
          <p:spPr>
            <a:xfrm>
              <a:off x="3274540" y="4037013"/>
              <a:ext cx="6400800" cy="7113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450A7B9-8DD4-FDEC-4AD5-2A2C6D14DDFE}"/>
                </a:ext>
              </a:extLst>
            </p:cNvPr>
            <p:cNvCxnSpPr/>
            <p:nvPr/>
          </p:nvCxnSpPr>
          <p:spPr>
            <a:xfrm>
              <a:off x="5257441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BFE73A8-1D46-94F4-33BF-36F0D0D75E8A}"/>
                </a:ext>
              </a:extLst>
            </p:cNvPr>
            <p:cNvCxnSpPr/>
            <p:nvPr/>
          </p:nvCxnSpPr>
          <p:spPr>
            <a:xfrm>
              <a:off x="7479957" y="4037013"/>
              <a:ext cx="0" cy="71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49B7739-FC63-D8DA-1BDD-B9A4F7FB09FC}"/>
              </a:ext>
            </a:extLst>
          </p:cNvPr>
          <p:cNvSpPr txBox="1"/>
          <p:nvPr/>
        </p:nvSpPr>
        <p:spPr>
          <a:xfrm>
            <a:off x="3403929" y="4902226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2892D9-98D6-3CB7-063F-4EAB497ADC28}"/>
              </a:ext>
            </a:extLst>
          </p:cNvPr>
          <p:cNvSpPr txBox="1"/>
          <p:nvPr/>
        </p:nvSpPr>
        <p:spPr>
          <a:xfrm>
            <a:off x="5483984" y="4902226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C2002-5B66-0289-177A-378579E5A4D8}"/>
              </a:ext>
            </a:extLst>
          </p:cNvPr>
          <p:cNvSpPr txBox="1"/>
          <p:nvPr/>
        </p:nvSpPr>
        <p:spPr>
          <a:xfrm>
            <a:off x="7665308" y="4896048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61EA6A-0A71-4C78-9FA7-C46175C3787C}"/>
              </a:ext>
            </a:extLst>
          </p:cNvPr>
          <p:cNvSpPr txBox="1"/>
          <p:nvPr/>
        </p:nvSpPr>
        <p:spPr>
          <a:xfrm>
            <a:off x="1504258" y="4890557"/>
            <a:ext cx="18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 </a:t>
            </a:r>
            <a:r>
              <a:rPr lang="en-US" altLang="ko-KR" dirty="0"/>
              <a:t>j=15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B0731-E835-19DC-522D-75A8260EDE62}"/>
              </a:ext>
            </a:extLst>
          </p:cNvPr>
          <p:cNvSpPr txBox="1"/>
          <p:nvPr/>
        </p:nvSpPr>
        <p:spPr>
          <a:xfrm>
            <a:off x="9901882" y="4853298"/>
            <a:ext cx="20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en-US" altLang="ko-KR" dirty="0"/>
              <a:t>[8]=11</a:t>
            </a:r>
            <a:r>
              <a:rPr lang="ko-KR" altLang="en-US" dirty="0"/>
              <a:t>로 갱신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9C6207-D304-7179-0C76-0303BE82A76B}"/>
              </a:ext>
            </a:extLst>
          </p:cNvPr>
          <p:cNvSpPr txBox="1"/>
          <p:nvPr/>
        </p:nvSpPr>
        <p:spPr>
          <a:xfrm>
            <a:off x="6425514" y="5609968"/>
            <a:ext cx="82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64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7" grpId="0"/>
      <p:bldP spid="28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2AC4D-6F96-AC94-7D7A-E121D7E3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69" y="1442565"/>
            <a:ext cx="10543031" cy="4206383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개씩 낮추면서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 err="1"/>
              <a:t>nums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부터 </a:t>
            </a:r>
            <a:r>
              <a:rPr lang="en-US" altLang="ko-KR" dirty="0"/>
              <a:t>m</a:t>
            </a:r>
            <a:r>
              <a:rPr lang="ko-KR" altLang="en-US" dirty="0"/>
              <a:t>까지 탐색하면</a:t>
            </a:r>
            <a:endParaRPr lang="en-US" altLang="ko-KR" dirty="0"/>
          </a:p>
          <a:p>
            <a:pPr>
              <a:buClr>
                <a:schemeClr val="accent6"/>
              </a:buClr>
            </a:pPr>
            <a:r>
              <a:rPr lang="ko-KR" altLang="en-US" dirty="0"/>
              <a:t>최댓값으로 각각 갱신이 완료되게 된다</a:t>
            </a:r>
            <a:r>
              <a:rPr lang="en-US" altLang="ko-KR" dirty="0"/>
              <a:t>.</a:t>
            </a:r>
          </a:p>
          <a:p>
            <a:pPr>
              <a:buClr>
                <a:schemeClr val="accent6"/>
              </a:buClr>
            </a:pPr>
            <a:r>
              <a:rPr lang="ko-KR" altLang="en-US" dirty="0"/>
              <a:t>그중 가장 끝에 있는 배열이 </a:t>
            </a:r>
            <a:r>
              <a:rPr lang="en-US" altLang="ko-KR" dirty="0"/>
              <a:t>m</a:t>
            </a:r>
            <a:r>
              <a:rPr lang="ko-KR" altLang="en-US" dirty="0"/>
              <a:t>으로 만들 수 있는 최댓값</a:t>
            </a:r>
            <a:endParaRPr lang="en-US" altLang="ko-KR" dirty="0"/>
          </a:p>
          <a:p>
            <a:pPr>
              <a:buClr>
                <a:schemeClr val="accent6"/>
              </a:buClr>
            </a:pPr>
            <a:r>
              <a:rPr lang="ko-KR" altLang="en-US" dirty="0"/>
              <a:t>배열의 </a:t>
            </a:r>
            <a:r>
              <a:rPr lang="en-US" altLang="ko-KR" dirty="0"/>
              <a:t>-1</a:t>
            </a:r>
            <a:r>
              <a:rPr lang="ko-KR" altLang="en-US" dirty="0"/>
              <a:t>위치에 있는 값을 출력</a:t>
            </a:r>
          </a:p>
        </p:txBody>
      </p:sp>
    </p:spTree>
    <p:extLst>
      <p:ext uri="{BB962C8B-B14F-4D97-AF65-F5344CB8AC3E}">
        <p14:creationId xmlns:p14="http://schemas.microsoft.com/office/powerpoint/2010/main" val="412604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88A54-4422-5928-A91A-6BA1ED3B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68" y="785255"/>
            <a:ext cx="10543032" cy="1325563"/>
          </a:xfrm>
        </p:spPr>
        <p:txBody>
          <a:bodyPr/>
          <a:lstStyle/>
          <a:p>
            <a:r>
              <a:rPr lang="ko-KR" altLang="en-US" dirty="0"/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ABF23-A789-0342-8969-23B6637B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94" y="2110818"/>
            <a:ext cx="7280259" cy="34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9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211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Dante (Headings)2</vt:lpstr>
      <vt:lpstr>Helvetica Neue Medium</vt:lpstr>
      <vt:lpstr>HY견고딕</vt:lpstr>
      <vt:lpstr>Microsoft GothicNeo</vt:lpstr>
      <vt:lpstr>Microsoft GothicNeo Light</vt:lpstr>
      <vt:lpstr>Arial</vt:lpstr>
      <vt:lpstr>Wingdings 2</vt:lpstr>
      <vt:lpstr>OffsetVTI</vt:lpstr>
      <vt:lpstr>1082 방번호</vt:lpstr>
      <vt:lpstr>PowerPoint 프레젠테이션</vt:lpstr>
      <vt:lpstr>아이디어</vt:lpstr>
      <vt:lpstr>예시</vt:lpstr>
      <vt:lpstr>PowerPoint 프레젠테이션</vt:lpstr>
      <vt:lpstr>PowerPoint 프레젠테이션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1082 방번호</dc:title>
  <dc:creator>최 유진</dc:creator>
  <cp:lastModifiedBy>최 유진</cp:lastModifiedBy>
  <cp:revision>9</cp:revision>
  <dcterms:created xsi:type="dcterms:W3CDTF">2023-01-30T07:19:38Z</dcterms:created>
  <dcterms:modified xsi:type="dcterms:W3CDTF">2023-01-31T12:06:34Z</dcterms:modified>
</cp:coreProperties>
</file>