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0F05-5AB3-EEA5-F897-25D2A0A1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57C552-0BF0-B8C7-044E-ECCF8D3A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8432E-623B-FBA5-D07E-FE011A5C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FE77-8BBE-748B-A97D-E18ED85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14CF8-299C-507C-D647-6CC3BD4F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2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9960-5C80-504A-6F6B-E4B700B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EFA17-C1A2-AA58-29E1-C516FEC0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8CA0D-A2A1-FF04-D3DE-9DDFEAAC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8ACC-E9C3-0187-D99B-38CCCE79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3D736-4B0C-4EE3-0F88-1C403B02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C0791-E732-1594-869B-D58F32D7A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63D0B-6103-D7A2-D63B-8939AE3F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079AD-3D6E-2A0D-9589-D4430F5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5DD29-FFA3-F7EE-B5B8-AC2A27FE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366A-9BC2-D9A5-CF36-0ABD00B6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A67A7-08B6-C2E1-C940-3D1ECB27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227A9-093C-8CC3-E752-CAEE06B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22518-BFF1-94D8-623D-5233E872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BAF6B-3B53-8AE0-EDCA-A0B2CDAD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0C2C0-89FB-AC74-51A1-95402B71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1793E-98F5-EDBE-9A2A-692C4853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6F97A-CF77-DBE3-5B10-983E8ABB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2AA0D-1945-0A41-AB71-ACA51F1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25D8-27FF-75B5-604B-3D7938FF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266BC-F93C-9728-0A21-A15B16D5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E0F4-89F0-659D-15CA-0B1DE89F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82EBA-246E-2DF6-5642-380101FDE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FB63E-2818-9758-1F82-0D38ED0B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F9711-C4AD-D43A-C4D7-C287334D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0EDD3-3AC0-4CB3-672E-98FC1666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C4E7E-B63C-344A-92A1-02BE300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DE8EC-B368-785D-F2DE-F3C5B85D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A6D72-5292-51E2-B32B-EB0F5D48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9BA9B9-C219-E230-322C-3CC79EB4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73647E-B93B-EBC9-CFCD-7D3D03460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A6ACC-A77A-EDEE-FD52-3838240A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200CD-EDBB-5770-FE2C-43514CA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9034DA-C28D-6F1B-8272-CB3A0827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1B4396-B9B1-B8E5-AEE7-4308C429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7A884-456F-1C96-DEC6-134D4A93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601D4-F9BF-C142-05FF-B6D50E1D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1AECF-4C0A-97F2-EAED-39EF88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7EBEB-5DE5-F499-94D7-70DA40A8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9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0390AD-A386-43CA-CB6C-52F4B34E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0A3C4-4F6D-1397-27C8-84CB7C5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EE059-77BA-1434-41DE-075C8DE2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6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54044-3EE4-03E8-2090-9D9D9C54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3E78-A34F-C8A8-B07D-E0315E28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E1E03-633C-D8A7-BE40-934AA6971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BB234-EB51-43DB-7288-54F6A58B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F95A3-4892-A6CB-3563-10BA97DD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13963-727C-7C96-83E0-9BB8CAB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CCBCC-E428-8343-4FE4-5F663071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EC8E-D163-39D7-8CAE-83FC931C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E8BDD-9F2E-6686-D602-C09E0D2D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4D1FA-37DE-7444-C295-4B63032E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E8EF-7C5C-B48F-CE35-70D77237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5E1DE-A071-06C4-35FC-06849288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1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49C80C-6C41-5240-C5E4-C93169AA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5F121-2720-B450-DBFF-02E06459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B63C5-F57E-9B76-0735-BC442E03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9635-D7A4-4ED0-A718-D0DB55FFDBA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B0B2-CE28-8567-C4D9-FC6A6241A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44A7E-BBBD-21C1-2DAA-9399A911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484F-BAA0-445C-B462-FAE381C9D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6259-D936-E49A-945A-9A23E17F4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1766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ED7F9-0A35-D890-18B0-8A09BB16A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en-US" altLang="ko-KR" dirty="0"/>
              <a:t>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133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E4AA7-6111-CE30-33FC-339B401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259455-AF78-35F9-1CE9-B843CB03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274"/>
            <a:ext cx="6287045" cy="45190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E71484-1E6B-2D8E-49D0-915439A0B2C9}"/>
              </a:ext>
            </a:extLst>
          </p:cNvPr>
          <p:cNvSpPr/>
          <p:nvPr/>
        </p:nvSpPr>
        <p:spPr>
          <a:xfrm>
            <a:off x="971550" y="3429000"/>
            <a:ext cx="5791200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4ABA29-4341-EB94-3197-B5AA3FDD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381" y="4072235"/>
            <a:ext cx="5734284" cy="26229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0ED3464-CB48-D9E6-3327-88B9BBE41156}"/>
              </a:ext>
            </a:extLst>
          </p:cNvPr>
          <p:cNvSpPr/>
          <p:nvPr/>
        </p:nvSpPr>
        <p:spPr>
          <a:xfrm>
            <a:off x="9591674" y="4838700"/>
            <a:ext cx="2238375" cy="285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8407D4-2C07-D85C-7153-3E35D7D1EAA8}"/>
              </a:ext>
            </a:extLst>
          </p:cNvPr>
          <p:cNvSpPr/>
          <p:nvPr/>
        </p:nvSpPr>
        <p:spPr>
          <a:xfrm>
            <a:off x="10229850" y="4486275"/>
            <a:ext cx="914400" cy="352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9EE28-A98A-EF43-445C-733CE06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0457A-0200-6666-79CF-648B50C1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26493" cy="4351338"/>
          </a:xfrm>
        </p:spPr>
        <p:txBody>
          <a:bodyPr/>
          <a:lstStyle/>
          <a:p>
            <a:r>
              <a:rPr lang="ko-KR" altLang="en-US" dirty="0"/>
              <a:t>자료구조</a:t>
            </a:r>
            <a:endParaRPr lang="en-US" altLang="ko-KR" dirty="0"/>
          </a:p>
          <a:p>
            <a:r>
              <a:rPr lang="ko-KR" altLang="en-US" dirty="0"/>
              <a:t>그래프 이론</a:t>
            </a:r>
            <a:endParaRPr lang="en-US" altLang="ko-KR" dirty="0"/>
          </a:p>
          <a:p>
            <a:r>
              <a:rPr lang="ko-KR" altLang="en-US" dirty="0"/>
              <a:t>우선순위 큐</a:t>
            </a:r>
            <a:endParaRPr lang="en-US" altLang="ko-KR" dirty="0"/>
          </a:p>
          <a:p>
            <a:r>
              <a:rPr lang="ko-KR" altLang="en-US" dirty="0"/>
              <a:t>위상 정렬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947F593-EDDE-297B-7FFD-4E2BC0452C94}"/>
              </a:ext>
            </a:extLst>
          </p:cNvPr>
          <p:cNvSpPr/>
          <p:nvPr/>
        </p:nvSpPr>
        <p:spPr>
          <a:xfrm>
            <a:off x="3600450" y="2457450"/>
            <a:ext cx="3529012" cy="9715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F9F72-06E7-2214-2629-5BD3E79EA70F}"/>
              </a:ext>
            </a:extLst>
          </p:cNvPr>
          <p:cNvSpPr txBox="1"/>
          <p:nvPr/>
        </p:nvSpPr>
        <p:spPr>
          <a:xfrm>
            <a:off x="7465218" y="1534120"/>
            <a:ext cx="472678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파이썬에서의</a:t>
            </a:r>
            <a:r>
              <a:rPr lang="ko-KR" altLang="en-US" sz="2500" b="1" dirty="0"/>
              <a:t> 우선순위 큐 표현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Priorityqueue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heapq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6DC52-989E-580A-C0E3-88B39694CAA5}"/>
              </a:ext>
            </a:extLst>
          </p:cNvPr>
          <p:cNvSpPr txBox="1"/>
          <p:nvPr/>
        </p:nvSpPr>
        <p:spPr>
          <a:xfrm>
            <a:off x="7465219" y="3232785"/>
            <a:ext cx="472678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위상정렬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비순환</a:t>
            </a:r>
            <a:r>
              <a:rPr lang="ko-KR" altLang="en-US" dirty="0"/>
              <a:t> 방향 그래프에서 정점을 선형으로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즉 이 부분에 대해 그래프 이론을 적용해야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7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9B392-C50F-4806-5F74-0F5C9737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D2931-DEDE-FCDD-D06F-7290C84B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풀어야 하는 문제</a:t>
            </a:r>
            <a:r>
              <a:rPr lang="en-US" altLang="ko-KR" dirty="0"/>
              <a:t>, </a:t>
            </a:r>
            <a:r>
              <a:rPr lang="ko-KR" altLang="en-US" dirty="0"/>
              <a:t>나중에 풀 문제</a:t>
            </a:r>
            <a:r>
              <a:rPr lang="en-US" altLang="ko-KR" dirty="0"/>
              <a:t>: </a:t>
            </a:r>
            <a:r>
              <a:rPr lang="ko-KR" altLang="en-US" dirty="0"/>
              <a:t>그래프 이론 적용</a:t>
            </a:r>
            <a:endParaRPr lang="en-US" altLang="ko-KR" dirty="0"/>
          </a:p>
          <a:p>
            <a:r>
              <a:rPr lang="ko-KR" altLang="en-US" dirty="0"/>
              <a:t>나중에 풀어야 하는 문제</a:t>
            </a:r>
            <a:r>
              <a:rPr lang="en-US" altLang="ko-KR" dirty="0"/>
              <a:t>: degree</a:t>
            </a:r>
            <a:r>
              <a:rPr lang="ko-KR" altLang="en-US" dirty="0"/>
              <a:t>를 통해 순서 기록</a:t>
            </a:r>
            <a:endParaRPr lang="en-US" altLang="ko-KR" dirty="0"/>
          </a:p>
          <a:p>
            <a:r>
              <a:rPr lang="en-US" altLang="ko-KR" dirty="0"/>
              <a:t>Degree</a:t>
            </a:r>
            <a:r>
              <a:rPr lang="ko-KR" altLang="en-US" dirty="0"/>
              <a:t>가 없는 문제에 대해 먼저 큐에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/>
              <a:t>큐에 입력되어 제거되면 해당 문제와 관련된 문제를 풀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1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F955-FF0E-1FC5-06AB-6FF17AA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5C2410-DC65-B34E-656B-184D649C1705}"/>
              </a:ext>
            </a:extLst>
          </p:cNvPr>
          <p:cNvSpPr/>
          <p:nvPr/>
        </p:nvSpPr>
        <p:spPr>
          <a:xfrm>
            <a:off x="3676136" y="1690688"/>
            <a:ext cx="840259" cy="840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E4233-A10F-43AD-FC61-D1917150A283}"/>
              </a:ext>
            </a:extLst>
          </p:cNvPr>
          <p:cNvSpPr/>
          <p:nvPr/>
        </p:nvSpPr>
        <p:spPr>
          <a:xfrm>
            <a:off x="4960208" y="1690688"/>
            <a:ext cx="840259" cy="840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65E41-4BB1-25BA-24C5-E9861D32923C}"/>
              </a:ext>
            </a:extLst>
          </p:cNvPr>
          <p:cNvSpPr/>
          <p:nvPr/>
        </p:nvSpPr>
        <p:spPr>
          <a:xfrm>
            <a:off x="6244280" y="1690688"/>
            <a:ext cx="840259" cy="840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7DA04-0434-A5CB-25C6-521836EDF1BA}"/>
              </a:ext>
            </a:extLst>
          </p:cNvPr>
          <p:cNvSpPr/>
          <p:nvPr/>
        </p:nvSpPr>
        <p:spPr>
          <a:xfrm>
            <a:off x="7528352" y="1690688"/>
            <a:ext cx="840259" cy="8402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CA3414-3B41-64E4-7628-E7E1CEB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695" y="365125"/>
            <a:ext cx="1600339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54349 0.2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-0.21355 0.25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15925 0.25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6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49036 0.27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8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25 0.25463 L -0.24505 0.4995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1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37 0.27338 L 0.0832 0.50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349 0.25463 L -0.11757 0.511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4 0.25463 L 0.20963 0.5185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DFA17-F7C2-B342-C318-96E69D95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F21B2-87FA-6D0C-5C2A-B0A8620C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57" y="1434228"/>
            <a:ext cx="4006143" cy="52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1766 문제집</vt:lpstr>
      <vt:lpstr>문제 </vt:lpstr>
      <vt:lpstr>문제 특징</vt:lpstr>
      <vt:lpstr>진행과정</vt:lpstr>
      <vt:lpstr>과정</vt:lpstr>
      <vt:lpstr>최종코드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1766 문제집</dc:title>
  <dc:creator>최 유진</dc:creator>
  <cp:lastModifiedBy>최 유진</cp:lastModifiedBy>
  <cp:revision>2</cp:revision>
  <dcterms:created xsi:type="dcterms:W3CDTF">2023-04-05T05:48:51Z</dcterms:created>
  <dcterms:modified xsi:type="dcterms:W3CDTF">2023-04-05T06:18:17Z</dcterms:modified>
</cp:coreProperties>
</file>