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928B-05B6-E949-8800-ABE02D093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7DD968-0AE1-BFEF-52E6-A4B694545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A3CD7-52FD-42AD-5BA5-DC4C2129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338C-4004-4E0F-AF8D-A123A57D87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1C5CE-37ED-98F9-66BA-433674CE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E7C83-76BD-D401-F696-7BA7450E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ACDF-AAF3-482E-B0A2-7F5616792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27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EAB91-4A96-C072-BCB3-6AC5218C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CF6E2-38E7-32C4-16CA-DB421A50F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280CC-A1D4-87F2-0144-B2660133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338C-4004-4E0F-AF8D-A123A57D87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94E63-6F8C-6D51-CCA2-51F0E0F8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2DD32-3502-59B6-6438-112F1F03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ACDF-AAF3-482E-B0A2-7F5616792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9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624C6F-29C9-70CE-A03F-A6106FBFE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0C8DF8-C603-19EA-5849-F73F7DBB5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F7EEC-96DC-092E-CFFF-82DC5CC2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338C-4004-4E0F-AF8D-A123A57D87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CD9D19-2674-1934-22AE-B87EB625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61DCF-8810-69F1-9E86-0188DA18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ACDF-AAF3-482E-B0A2-7F5616792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8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9DCE5-0534-1619-7A18-55575348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22C23-D73D-C25B-D680-705608B1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C00A-CDEF-57C2-888D-37FEE896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338C-4004-4E0F-AF8D-A123A57D87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F2A02-46AC-298C-260E-9FBA3BCD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018EA-9D88-2671-9608-A5A3E2B8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ACDF-AAF3-482E-B0A2-7F5616792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7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D9214-7F95-BC95-3931-0634A43A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71BDE-B0A6-BA82-FE47-702F0A93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69359-22EB-DCFB-275F-209B62C9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338C-4004-4E0F-AF8D-A123A57D87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AABD1-DAC1-99D8-0528-C6F6A599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A6407-325E-9E06-60B1-D6034F39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ACDF-AAF3-482E-B0A2-7F5616792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76A7E-DC0F-7AF3-5616-B27036E7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50233-A360-216C-309F-A9310A1F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4C9BF1-2E75-1DB7-9EF1-60C6AF420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31472-C87E-5767-6B2B-C2166C2D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338C-4004-4E0F-AF8D-A123A57D87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5904B-EC95-821C-8D62-0E8F3DF2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8CF39-9C76-98B3-5DB6-057FFE10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ACDF-AAF3-482E-B0A2-7F5616792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6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1D2F7-CD02-0B42-28E7-B60C6230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ACA06A-1F7E-D490-9ADF-9B3C9715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FA38B6-AB32-0522-BE66-DA30127B3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3492A4-7DC4-8E1B-C6BE-A8C00780B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365586-8859-D0CA-A77C-A69971C27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516E9-A247-BF29-7E8C-8312FC70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338C-4004-4E0F-AF8D-A123A57D87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22220F-028C-2CD7-C793-547B69D1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A2874F-9F6D-FE4C-1E1A-77B226CC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ACDF-AAF3-482E-B0A2-7F5616792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67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49217-5160-486E-989C-F7C1C187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21FE9B-8107-957E-EDBA-A1C4F95D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338C-4004-4E0F-AF8D-A123A57D87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7A2D2A-AB56-FC06-EA34-DE1597AA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002529-6094-AD87-094C-31F96BD7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ACDF-AAF3-482E-B0A2-7F5616792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5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A22845-65E6-B8C4-F5A7-FCF7F32A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338C-4004-4E0F-AF8D-A123A57D87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3F0D90-F34F-9C4E-BC8E-0183D1A9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D5373C-B873-6F4D-78FB-36CAFE85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ACDF-AAF3-482E-B0A2-7F5616792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1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E51D6-11EA-69BD-9CD2-1E1397FB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EE035-C243-1848-D73B-2D5527520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FB31B-A451-8451-826A-BC1049B51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2FAFF-4565-BCCE-6D7D-8A4681A0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338C-4004-4E0F-AF8D-A123A57D87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1A79E-C9F2-7FE9-1BAC-8DF3B66A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DC155-747D-EDC8-4EA1-FCFBD3F7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ACDF-AAF3-482E-B0A2-7F5616792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3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17D53-4F02-3D97-F369-203D5059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622AA-E542-1A2E-5DF6-3B2B8B543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23BC32-965D-73D0-806A-6CE568CAE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98C79D-11ED-90F7-448F-3CFB1566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338C-4004-4E0F-AF8D-A123A57D87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C8C80-D483-EC17-AF9F-D83030D9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E8360-7C0C-246F-222A-85571B61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ACDF-AAF3-482E-B0A2-7F5616792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7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635D3E-7EA1-517B-072E-4E06D33C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92756-56E0-7328-81CF-9F191AC0E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DDDA3-4D43-7E44-C902-B4AA43F3E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338C-4004-4E0F-AF8D-A123A57D87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4EBEA-959E-DBB0-81AB-B027F104A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4B106-8476-BA55-7A8E-BBD47D729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ACDF-AAF3-482E-B0A2-7F5616792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36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0AAE0D-BB23-081D-9DA5-87BE73EBA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23.1.3</a:t>
            </a:r>
            <a:b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1041 </a:t>
            </a: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주사위</a:t>
            </a:r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229D91-60DA-5992-D783-8F5435D55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202020179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254171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FF3C25-4DC8-B0F6-F430-8FDA2E01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31" y="1087396"/>
            <a:ext cx="6378493" cy="37874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7DC00D-2C7F-F9BF-E692-4E53CDCB3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436" y="3429000"/>
            <a:ext cx="6408975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2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AC340CDA-EF54-4974-E9EA-1FF2F87B70F7}"/>
              </a:ext>
            </a:extLst>
          </p:cNvPr>
          <p:cNvSpPr/>
          <p:nvPr/>
        </p:nvSpPr>
        <p:spPr>
          <a:xfrm>
            <a:off x="1926771" y="2563586"/>
            <a:ext cx="2207623" cy="2325188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B27DC2-3E8C-4E0C-F1E3-25205EE6FB63}"/>
              </a:ext>
            </a:extLst>
          </p:cNvPr>
          <p:cNvSpPr txBox="1"/>
          <p:nvPr/>
        </p:nvSpPr>
        <p:spPr>
          <a:xfrm>
            <a:off x="3722914" y="3429000"/>
            <a:ext cx="4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C07B8-7A62-6601-6648-9AAB90DD8F57}"/>
              </a:ext>
            </a:extLst>
          </p:cNvPr>
          <p:cNvSpPr txBox="1"/>
          <p:nvPr/>
        </p:nvSpPr>
        <p:spPr>
          <a:xfrm>
            <a:off x="2864032" y="2563586"/>
            <a:ext cx="58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37A9EA8-1114-9270-6A12-09B089302A12}"/>
              </a:ext>
            </a:extLst>
          </p:cNvPr>
          <p:cNvSpPr/>
          <p:nvPr/>
        </p:nvSpPr>
        <p:spPr>
          <a:xfrm>
            <a:off x="4493623" y="2932918"/>
            <a:ext cx="2442754" cy="86541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63A8CC5-B599-C2CF-FF04-39655393879C}"/>
              </a:ext>
            </a:extLst>
          </p:cNvPr>
          <p:cNvGrpSpPr/>
          <p:nvPr/>
        </p:nvGrpSpPr>
        <p:grpSpPr>
          <a:xfrm>
            <a:off x="7381603" y="2162517"/>
            <a:ext cx="3683726" cy="3961005"/>
            <a:chOff x="7379425" y="2008721"/>
            <a:chExt cx="3683726" cy="3961005"/>
          </a:xfrm>
        </p:grpSpPr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BD22BE68-D653-B5D0-C593-17EA12253E77}"/>
                </a:ext>
              </a:extLst>
            </p:cNvPr>
            <p:cNvSpPr/>
            <p:nvPr/>
          </p:nvSpPr>
          <p:spPr>
            <a:xfrm>
              <a:off x="7379425" y="2008721"/>
              <a:ext cx="3683726" cy="3801291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E2A7A85-D257-F1CC-310F-0843EFB1DAC6}"/>
                </a:ext>
              </a:extLst>
            </p:cNvPr>
            <p:cNvCxnSpPr>
              <a:cxnSpLocks/>
              <a:stCxn id="9" idx="2"/>
              <a:endCxn id="9" idx="4"/>
            </p:cNvCxnSpPr>
            <p:nvPr/>
          </p:nvCxnSpPr>
          <p:spPr>
            <a:xfrm>
              <a:off x="7379425" y="4369832"/>
              <a:ext cx="27627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603392F-D9BF-0C42-5AB2-D8CC76BB40CA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8712926" y="2929653"/>
              <a:ext cx="47896" cy="30400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77AE67E-13CA-3B56-559C-207CC9C22129}"/>
                </a:ext>
              </a:extLst>
            </p:cNvPr>
            <p:cNvCxnSpPr>
              <a:stCxn id="9" idx="4"/>
              <a:endCxn id="9" idx="5"/>
            </p:cNvCxnSpPr>
            <p:nvPr/>
          </p:nvCxnSpPr>
          <p:spPr>
            <a:xfrm flipV="1">
              <a:off x="10142220" y="3448901"/>
              <a:ext cx="920931" cy="9209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91EC8A1-43AF-B7EA-5CF0-D56CCBCE3CB4}"/>
                </a:ext>
              </a:extLst>
            </p:cNvPr>
            <p:cNvCxnSpPr/>
            <p:nvPr/>
          </p:nvCxnSpPr>
          <p:spPr>
            <a:xfrm>
              <a:off x="10646229" y="2488168"/>
              <a:ext cx="0" cy="27892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E0D170A-37C5-39A1-2C1F-6F5F7858632A}"/>
                </a:ext>
              </a:extLst>
            </p:cNvPr>
            <p:cNvCxnSpPr/>
            <p:nvPr/>
          </p:nvCxnSpPr>
          <p:spPr>
            <a:xfrm>
              <a:off x="7916091" y="2429691"/>
              <a:ext cx="2743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B4F5418-A148-C5E6-54D5-75497EF1EA9F}"/>
                </a:ext>
              </a:extLst>
            </p:cNvPr>
            <p:cNvCxnSpPr>
              <a:stCxn id="9" idx="0"/>
              <a:endCxn id="9" idx="1"/>
            </p:cNvCxnSpPr>
            <p:nvPr/>
          </p:nvCxnSpPr>
          <p:spPr>
            <a:xfrm flipH="1">
              <a:off x="8760822" y="2008721"/>
              <a:ext cx="920932" cy="920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0D12AD1A-8FB3-B02A-8545-F40B9A8F9C74}"/>
              </a:ext>
            </a:extLst>
          </p:cNvPr>
          <p:cNvSpPr/>
          <p:nvPr/>
        </p:nvSpPr>
        <p:spPr>
          <a:xfrm>
            <a:off x="7060477" y="2799638"/>
            <a:ext cx="3769720" cy="31315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0C04D11-4CB0-14C9-3A8D-2745FD78C6EE}"/>
              </a:ext>
            </a:extLst>
          </p:cNvPr>
          <p:cNvCxnSpPr/>
          <p:nvPr/>
        </p:nvCxnSpPr>
        <p:spPr>
          <a:xfrm flipH="1" flipV="1">
            <a:off x="6479177" y="1860593"/>
            <a:ext cx="1437461" cy="1281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4FF3E0C-5D22-B7AB-7C4C-7E19CB49BAE0}"/>
              </a:ext>
            </a:extLst>
          </p:cNvPr>
          <p:cNvSpPr txBox="1"/>
          <p:nvPr/>
        </p:nvSpPr>
        <p:spPr>
          <a:xfrm>
            <a:off x="4990011" y="1436051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보이는 면에 </a:t>
            </a:r>
            <a:r>
              <a:rPr lang="ko-KR" altLang="en-US" dirty="0" err="1"/>
              <a:t>써있는</a:t>
            </a:r>
            <a:r>
              <a:rPr lang="ko-KR" altLang="en-US" dirty="0"/>
              <a:t> 수의 최소값</a:t>
            </a:r>
          </a:p>
        </p:txBody>
      </p:sp>
    </p:spTree>
    <p:extLst>
      <p:ext uri="{BB962C8B-B14F-4D97-AF65-F5344CB8AC3E}">
        <p14:creationId xmlns:p14="http://schemas.microsoft.com/office/powerpoint/2010/main" val="330054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AC340CDA-EF54-4974-E9EA-1FF2F87B70F7}"/>
              </a:ext>
            </a:extLst>
          </p:cNvPr>
          <p:cNvSpPr/>
          <p:nvPr/>
        </p:nvSpPr>
        <p:spPr>
          <a:xfrm>
            <a:off x="1926771" y="2563586"/>
            <a:ext cx="2207623" cy="2325188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B27DC2-3E8C-4E0C-F1E3-25205EE6FB63}"/>
              </a:ext>
            </a:extLst>
          </p:cNvPr>
          <p:cNvSpPr txBox="1"/>
          <p:nvPr/>
        </p:nvSpPr>
        <p:spPr>
          <a:xfrm>
            <a:off x="3722914" y="3429000"/>
            <a:ext cx="4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C07B8-7A62-6601-6648-9AAB90DD8F57}"/>
              </a:ext>
            </a:extLst>
          </p:cNvPr>
          <p:cNvSpPr txBox="1"/>
          <p:nvPr/>
        </p:nvSpPr>
        <p:spPr>
          <a:xfrm>
            <a:off x="2864032" y="2563586"/>
            <a:ext cx="58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37A9EA8-1114-9270-6A12-09B089302A12}"/>
              </a:ext>
            </a:extLst>
          </p:cNvPr>
          <p:cNvSpPr/>
          <p:nvPr/>
        </p:nvSpPr>
        <p:spPr>
          <a:xfrm>
            <a:off x="4493623" y="2932918"/>
            <a:ext cx="2442754" cy="86541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939F200-442A-13C0-04BC-240CD686D592}"/>
              </a:ext>
            </a:extLst>
          </p:cNvPr>
          <p:cNvGrpSpPr/>
          <p:nvPr/>
        </p:nvGrpSpPr>
        <p:grpSpPr>
          <a:xfrm>
            <a:off x="7381603" y="2162517"/>
            <a:ext cx="3705497" cy="3862572"/>
            <a:chOff x="7381603" y="2162517"/>
            <a:chExt cx="3705497" cy="38625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63A8CC5-B599-C2CF-FF04-39655393879C}"/>
                </a:ext>
              </a:extLst>
            </p:cNvPr>
            <p:cNvGrpSpPr/>
            <p:nvPr/>
          </p:nvGrpSpPr>
          <p:grpSpPr>
            <a:xfrm>
              <a:off x="7381603" y="2162517"/>
              <a:ext cx="3683726" cy="3801291"/>
              <a:chOff x="7379425" y="2008721"/>
              <a:chExt cx="3683726" cy="3801291"/>
            </a:xfrm>
          </p:grpSpPr>
          <p:sp>
            <p:nvSpPr>
              <p:cNvPr id="9" name="정육면체 8">
                <a:extLst>
                  <a:ext uri="{FF2B5EF4-FFF2-40B4-BE49-F238E27FC236}">
                    <a16:creationId xmlns:a16="http://schemas.microsoft.com/office/drawing/2014/main" id="{BD22BE68-D653-B5D0-C593-17EA12253E77}"/>
                  </a:ext>
                </a:extLst>
              </p:cNvPr>
              <p:cNvSpPr/>
              <p:nvPr/>
            </p:nvSpPr>
            <p:spPr>
              <a:xfrm>
                <a:off x="7379425" y="2008721"/>
                <a:ext cx="3683726" cy="3801291"/>
              </a:xfrm>
              <a:prstGeom prst="cub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E2A7A85-D257-F1CC-310F-0843EFB1D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9425" y="3886506"/>
                <a:ext cx="276279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A603392F-D9BF-0C42-5AB2-D8CC76BB4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7625" y="2929653"/>
                <a:ext cx="0" cy="28803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477AE67E-13CA-3B56-559C-207CC9C221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6979" y="2990934"/>
                <a:ext cx="920931" cy="9209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91EC8A1-43AF-B7EA-5CF0-D56CCBCE3CB4}"/>
                  </a:ext>
                </a:extLst>
              </p:cNvPr>
              <p:cNvCxnSpPr/>
              <p:nvPr/>
            </p:nvCxnSpPr>
            <p:spPr>
              <a:xfrm>
                <a:off x="10437223" y="2651607"/>
                <a:ext cx="0" cy="27892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6E0D170A-37C5-39A1-2C1F-6F5F7858632A}"/>
                  </a:ext>
                </a:extLst>
              </p:cNvPr>
              <p:cNvCxnSpPr/>
              <p:nvPr/>
            </p:nvCxnSpPr>
            <p:spPr>
              <a:xfrm>
                <a:off x="7694023" y="2651607"/>
                <a:ext cx="2743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3B4F5418-A148-C5E6-54D5-75497EF1EA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7625" y="2008721"/>
                <a:ext cx="920932" cy="9209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415326C-25BF-6E64-C26A-0560D0735A0A}"/>
                </a:ext>
              </a:extLst>
            </p:cNvPr>
            <p:cNvCxnSpPr/>
            <p:nvPr/>
          </p:nvCxnSpPr>
          <p:spPr>
            <a:xfrm>
              <a:off x="7381603" y="5120640"/>
              <a:ext cx="27627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D479ACF-A66C-494F-7402-963C07E284E1}"/>
                </a:ext>
              </a:extLst>
            </p:cNvPr>
            <p:cNvCxnSpPr/>
            <p:nvPr/>
          </p:nvCxnSpPr>
          <p:spPr>
            <a:xfrm flipV="1">
              <a:off x="10166169" y="4200016"/>
              <a:ext cx="920931" cy="9209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A80C0C5-2982-11C8-C38F-8C6C27DD819C}"/>
                </a:ext>
              </a:extLst>
            </p:cNvPr>
            <p:cNvCxnSpPr/>
            <p:nvPr/>
          </p:nvCxnSpPr>
          <p:spPr>
            <a:xfrm>
              <a:off x="10787744" y="2536832"/>
              <a:ext cx="0" cy="27892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FBE7A52-D159-A6E2-35C4-047AD9CC3F4F}"/>
                </a:ext>
              </a:extLst>
            </p:cNvPr>
            <p:cNvCxnSpPr/>
            <p:nvPr/>
          </p:nvCxnSpPr>
          <p:spPr>
            <a:xfrm>
              <a:off x="8044544" y="2435289"/>
              <a:ext cx="2743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C8BDF75-9774-1B61-801F-33A72ED7FB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4546" y="2162517"/>
              <a:ext cx="920932" cy="920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594A380-328F-ACD8-990C-6A786F3AE0B1}"/>
                </a:ext>
              </a:extLst>
            </p:cNvPr>
            <p:cNvCxnSpPr>
              <a:cxnSpLocks/>
            </p:cNvCxnSpPr>
            <p:nvPr/>
          </p:nvCxnSpPr>
          <p:spPr>
            <a:xfrm>
              <a:off x="9152709" y="3144730"/>
              <a:ext cx="0" cy="28803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27CD4673-AFFE-9451-D56C-A596423FDE26}"/>
              </a:ext>
            </a:extLst>
          </p:cNvPr>
          <p:cNvSpPr/>
          <p:nvPr/>
        </p:nvSpPr>
        <p:spPr>
          <a:xfrm>
            <a:off x="8064137" y="4008272"/>
            <a:ext cx="1361803" cy="11123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26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4E5B1-964E-1BC0-7A7D-73F76F62D92F}"/>
              </a:ext>
            </a:extLst>
          </p:cNvPr>
          <p:cNvSpPr txBox="1"/>
          <p:nvPr/>
        </p:nvSpPr>
        <p:spPr>
          <a:xfrm>
            <a:off x="1528354" y="1188720"/>
            <a:ext cx="83079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보이는 면에 대한 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8AF5E-48F6-BF44-2691-64B0C666D22C}"/>
              </a:ext>
            </a:extLst>
          </p:cNvPr>
          <p:cNvSpPr txBox="1"/>
          <p:nvPr/>
        </p:nvSpPr>
        <p:spPr>
          <a:xfrm>
            <a:off x="7280367" y="2967335"/>
            <a:ext cx="3365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면</a:t>
            </a:r>
            <a:r>
              <a:rPr lang="en-US" altLang="ko-KR" dirty="0"/>
              <a:t>: 4*(n-2)*(n-1) + (n-2)**2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면</a:t>
            </a:r>
            <a:r>
              <a:rPr lang="en-US" altLang="ko-KR" dirty="0"/>
              <a:t>: 4*(n-1) + 4*(n-2)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면</a:t>
            </a:r>
            <a:r>
              <a:rPr lang="en-US" altLang="ko-KR" dirty="0"/>
              <a:t>: 4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71C47B-30EA-1212-80C4-44F42DF8654A}"/>
              </a:ext>
            </a:extLst>
          </p:cNvPr>
          <p:cNvSpPr/>
          <p:nvPr/>
        </p:nvSpPr>
        <p:spPr>
          <a:xfrm>
            <a:off x="3856806" y="3457958"/>
            <a:ext cx="1926773" cy="86541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FF453-A347-8311-1591-F204BC7087BD}"/>
              </a:ext>
            </a:extLst>
          </p:cNvPr>
          <p:cNvSpPr txBox="1"/>
          <p:nvPr/>
        </p:nvSpPr>
        <p:spPr>
          <a:xfrm>
            <a:off x="1018903" y="2795451"/>
            <a:ext cx="3801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3*3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endParaRPr lang="en-US" altLang="ko-KR" dirty="0"/>
          </a:p>
          <a:p>
            <a:r>
              <a:rPr lang="ko-KR" altLang="en-US" dirty="0"/>
              <a:t>면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: 9</a:t>
            </a:r>
          </a:p>
          <a:p>
            <a:r>
              <a:rPr lang="ko-KR" altLang="en-US" dirty="0"/>
              <a:t>면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: 12</a:t>
            </a:r>
          </a:p>
          <a:p>
            <a:r>
              <a:rPr lang="ko-KR" altLang="en-US" dirty="0"/>
              <a:t>면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: 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0BDBE-C925-16D3-F259-F9BFC87A0422}"/>
              </a:ext>
            </a:extLst>
          </p:cNvPr>
          <p:cNvSpPr txBox="1"/>
          <p:nvPr/>
        </p:nvSpPr>
        <p:spPr>
          <a:xfrm>
            <a:off x="1018902" y="4300580"/>
            <a:ext cx="3801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4*4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endParaRPr lang="en-US" altLang="ko-KR" dirty="0"/>
          </a:p>
          <a:p>
            <a:r>
              <a:rPr lang="ko-KR" altLang="en-US" dirty="0"/>
              <a:t>면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: 28</a:t>
            </a:r>
          </a:p>
          <a:p>
            <a:r>
              <a:rPr lang="ko-KR" altLang="en-US" dirty="0"/>
              <a:t>면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: 20</a:t>
            </a:r>
          </a:p>
          <a:p>
            <a:r>
              <a:rPr lang="ko-KR" altLang="en-US" dirty="0"/>
              <a:t>면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: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77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E2AB4-A34C-C955-34AB-E4E611345A31}"/>
              </a:ext>
            </a:extLst>
          </p:cNvPr>
          <p:cNvSpPr txBox="1"/>
          <p:nvPr/>
        </p:nvSpPr>
        <p:spPr>
          <a:xfrm>
            <a:off x="1064625" y="1368252"/>
            <a:ext cx="60938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n=int(input())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dice=list(map(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int,input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().split()))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result=0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check=[]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if n==1: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dice.sort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for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in range(5):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result+=dice[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print(result)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check.append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(min(dice[0], dice[5]))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check.append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(min(dice[1], dice[4]))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check.append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(min(dice[2], dice[3]))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check.sort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9FDCC-4760-0053-A60C-A54A7ECD0513}"/>
              </a:ext>
            </a:extLst>
          </p:cNvPr>
          <p:cNvSpPr txBox="1"/>
          <p:nvPr/>
        </p:nvSpPr>
        <p:spPr>
          <a:xfrm>
            <a:off x="6600010" y="1305341"/>
            <a:ext cx="609382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    min1=check[0]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min2=check[0]+check[1]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min3=min2+check[2]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    n1=4*(n-2)*(n-1)+(n-2)**2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n2=4*(n-1)+4*(n-2)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n3=4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r1=min1*n1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r2=min2*n2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r3=min3*n3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    print(r1+r2+r3)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4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273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23.1.3 1041 주사위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유진</dc:creator>
  <cp:lastModifiedBy>최 유진</cp:lastModifiedBy>
  <cp:revision>4</cp:revision>
  <dcterms:created xsi:type="dcterms:W3CDTF">2023-01-03T04:10:36Z</dcterms:created>
  <dcterms:modified xsi:type="dcterms:W3CDTF">2023-01-11T00:51:05Z</dcterms:modified>
</cp:coreProperties>
</file>