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9.4485680451064619E-2"/>
          <c:y val="0.1579488615966142"/>
          <c:w val="0.93281889763779524"/>
          <c:h val="0.7350743273207229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0_);[Red]\(0\)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11</c:v>
                </c:pt>
                <c:pt idx="5">
                  <c:v>2</c:v>
                </c:pt>
                <c:pt idx="6">
                  <c:v>5</c:v>
                </c:pt>
                <c:pt idx="7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DE3-489C-B603-191D1A9773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6051968"/>
        <c:axId val="1196052928"/>
      </c:lineChart>
      <c:catAx>
        <c:axId val="1196051968"/>
        <c:scaling>
          <c:orientation val="minMax"/>
        </c:scaling>
        <c:delete val="0"/>
        <c:axPos val="b"/>
        <c:numFmt formatCode="0_);[Red]\(0\)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96052928"/>
        <c:crosses val="autoZero"/>
        <c:auto val="1"/>
        <c:lblAlgn val="ctr"/>
        <c:lblOffset val="100"/>
        <c:noMultiLvlLbl val="0"/>
      </c:catAx>
      <c:valAx>
        <c:axId val="1196052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96051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0B805-C401-277F-8FDA-4844C5DC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08C1A2-B92C-3CF7-46D1-59E825765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688AD3-C3EA-D7A5-D633-8D8BD28AE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4F85-9956-49A8-A395-64D0368DF372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1B5E7F-939C-DDAA-654B-9E5F0A929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047798-1A79-0682-CA1F-B380BE10E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E0B7-A805-4D7A-B1FE-6898F9378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663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D71A7-0430-60C7-22F6-F87D8133C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4F9092-0D4A-017B-7EA5-98CF11331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6484B9-4D54-AC32-0EA5-CE1E5083C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4F85-9956-49A8-A395-64D0368DF372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070B1D-FDAE-7707-C670-7DE920B5A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220610-3F94-29E9-9370-A55DFE7FC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E0B7-A805-4D7A-B1FE-6898F9378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738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B97C4-0B8C-F8BA-FF49-17A63E8ACB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E09B3E-5D0F-4913-50DD-11327367D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0B377E-9A55-FBB5-2D1F-4DEA8B781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4F85-9956-49A8-A395-64D0368DF372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FC61FD-DBEB-3C4B-B400-C56265D91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3010FF-E94C-7A29-1995-50C9830B4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E0B7-A805-4D7A-B1FE-6898F9378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132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FE9174-CDCF-B134-3E9B-2DD3CC1A3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C96DEB-34AF-B4D0-8F91-3084DA35F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F2333E-5C80-5F96-0C1F-EB6771483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4F85-9956-49A8-A395-64D0368DF372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3A677F-2E23-4517-5ACF-570CD5BAF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FBAE39-70E8-1546-1908-27F27CFB3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E0B7-A805-4D7A-B1FE-6898F9378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437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11444-3091-1EF4-28ED-3D4D1878E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8894B6-DD76-79F2-31C6-E0A7A1CAE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2C1976-D23C-9962-DA84-210C6E3D2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4F85-9956-49A8-A395-64D0368DF372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5BFE63-40C6-07F2-455A-799687152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951B06-385C-D45F-1D12-77CBF8420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E0B7-A805-4D7A-B1FE-6898F9378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3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7AF78-79F9-07DC-9F0C-1E5114E77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575C8A-3926-1E50-6CDC-F90567FA04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D4C77B-BB13-34C2-8025-CC8104717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B3550C-5C9B-1332-C9F0-3AE7831B5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4F85-9956-49A8-A395-64D0368DF372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122E9A-69C7-1EFC-53BD-3A6D9871C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356FD3-3B8F-4F7F-B925-53073B00E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E0B7-A805-4D7A-B1FE-6898F9378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644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0C045-9716-B218-54DA-49F25EFAC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E2AC14-50DD-3844-307E-08F6A1C24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5201A1-0F13-DBDD-524F-B2ACA8285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D1FD254-6C2B-A09E-E321-D361BD903E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0C4F5A-426E-275D-07A7-E24CCF8899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BF9692-5FDF-525A-1DBC-F3EF72994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4F85-9956-49A8-A395-64D0368DF372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C24454-5DBB-1BD3-1D08-6183FCBE4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AD4EE9-D85F-102B-865B-95EDD41FC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E0B7-A805-4D7A-B1FE-6898F9378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141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3F510-08A7-0316-41C5-8224B571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94D19D-E90F-70E9-A154-69989B53B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4F85-9956-49A8-A395-64D0368DF372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276134-9810-1E81-5C2D-D2416FCF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406C8A-C7CB-65A4-0B92-9ABCE36C0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E0B7-A805-4D7A-B1FE-6898F9378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29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95F702-4B79-3FBC-C28D-97505D3A0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4F85-9956-49A8-A395-64D0368DF372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A34898-37C9-CE20-7202-A0705561F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AB2779-9EE4-7F08-009F-2E15C6D5F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E0B7-A805-4D7A-B1FE-6898F9378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300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101A5-3DBF-1A83-267B-7D9FF099F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35088B-FEF5-033B-B26B-FD96AD371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C6DEB5-AAE6-FED6-65FE-E637B88EA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A53FAE-2956-EB76-5BE2-60CCCB12A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4F85-9956-49A8-A395-64D0368DF372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069605-536E-A7FC-32F9-C103C5C72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6DEAF7-F8BD-D6E1-026A-D66DAD097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E0B7-A805-4D7A-B1FE-6898F9378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057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26C65E-7DCF-DC00-8720-F8C516B0C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AA0C34-461C-A176-7FDA-210E42033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0A7EB1-566F-955C-39FD-57EAB8175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12BCF0-48A1-B68B-4AF1-49332BC78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4F85-9956-49A8-A395-64D0368DF372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A9B15E-508E-BD0F-C5DE-5A03ED17B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051010-7C9B-E8DA-99BD-74B27FE46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E0B7-A805-4D7A-B1FE-6898F9378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92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3BDD6E-CFEF-8154-2B2E-F6ED9CE97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347320-5523-1D58-FAC8-0D67A16C5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678527-67D9-6F8C-EC8B-AA8E48EE79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D4F85-9956-49A8-A395-64D0368DF372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E53FE6-DA94-D505-AD17-8AEAD72FB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EAE7CF-FF85-C032-4350-BF5CAC2CC9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CE0B7-A805-4D7A-B1FE-6898F9378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672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21DA2-E383-7E9C-E432-F402B184B9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25916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싫은데요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8D8BB8-50BD-9E86-AB97-FFF652E6E7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소프트웨어 </a:t>
            </a:r>
            <a:r>
              <a:rPr lang="en-US" altLang="ko-KR" dirty="0"/>
              <a:t>20 </a:t>
            </a:r>
            <a:r>
              <a:rPr lang="ko-KR" altLang="en-US" dirty="0"/>
              <a:t>최유진</a:t>
            </a:r>
          </a:p>
        </p:txBody>
      </p:sp>
    </p:spTree>
    <p:extLst>
      <p:ext uri="{BB962C8B-B14F-4D97-AF65-F5344CB8AC3E}">
        <p14:creationId xmlns:p14="http://schemas.microsoft.com/office/powerpoint/2010/main" val="898025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6F024-561E-25E9-E7B5-003D3EAE6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12976-F37A-7979-5677-79DDCE443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30555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lnSpc>
                <a:spcPct val="110000"/>
              </a:lnSpc>
              <a:buNone/>
            </a:pPr>
            <a:r>
              <a:rPr lang="ko-KR" altLang="en-US" sz="24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싫은데요 햄스터는 콩쥐를 위해서 깨진 독을 자기 몸으로 막으려고 한다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ko-KR" altLang="en-US" sz="24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햄스터는 유체라 자기 몸을 그림처럼 늘릴 수 있다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marL="0" indent="0" algn="l">
              <a:lnSpc>
                <a:spcPct val="110000"/>
              </a:lnSpc>
              <a:buNone/>
            </a:pPr>
            <a:endParaRPr lang="en-US" altLang="ko-KR" sz="2400" dirty="0">
              <a:solidFill>
                <a:srgbClr val="555555"/>
              </a:solidFill>
              <a:latin typeface="Open Sans" panose="020B0606030504020204" pitchFamily="34" charset="0"/>
            </a:endParaRPr>
          </a:p>
          <a:p>
            <a:pPr marL="0" indent="0" algn="l">
              <a:lnSpc>
                <a:spcPct val="110000"/>
              </a:lnSpc>
              <a:buNone/>
            </a:pPr>
            <a:endParaRPr lang="en-US" altLang="ko-KR" sz="2400" b="0" i="0" dirty="0">
              <a:solidFill>
                <a:srgbClr val="555555"/>
              </a:solidFill>
              <a:effectLst/>
              <a:latin typeface="Open Sans" panose="020B0606030504020204" pitchFamily="34" charset="0"/>
            </a:endParaRPr>
          </a:p>
          <a:p>
            <a:pPr marL="0" indent="0" algn="l">
              <a:lnSpc>
                <a:spcPct val="110000"/>
              </a:lnSpc>
              <a:buNone/>
            </a:pPr>
            <a:r>
              <a:rPr lang="ko-KR" altLang="en-US" sz="24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또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sz="24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햄스터는 유체라 자기 몸을 아래 그림처럼 늘릴 수도 있다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marL="0" indent="0" algn="l">
              <a:buNone/>
            </a:pPr>
            <a:endParaRPr lang="en-US" altLang="ko-KR" b="0" i="0" dirty="0">
              <a:solidFill>
                <a:srgbClr val="555555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910468F1-ACBB-102B-8F83-911F0285F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940" y="523172"/>
            <a:ext cx="1164771" cy="100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>
            <a:extLst>
              <a:ext uri="{FF2B5EF4-FFF2-40B4-BE49-F238E27FC236}">
                <a16:creationId xmlns:a16="http://schemas.microsoft.com/office/drawing/2014/main" id="{9D11D21C-2B3C-7DF6-664C-0FC5B61EB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325" y="2495368"/>
            <a:ext cx="2589904" cy="81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>
            <a:extLst>
              <a:ext uri="{FF2B5EF4-FFF2-40B4-BE49-F238E27FC236}">
                <a16:creationId xmlns:a16="http://schemas.microsoft.com/office/drawing/2014/main" id="{5975032A-5109-50E1-6E21-F33560F3A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325" y="3956179"/>
            <a:ext cx="3174156" cy="966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CE38961-8ED6-BC97-9627-F5F1B2AB8A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5163" y="4975697"/>
            <a:ext cx="6157494" cy="188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522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5DB2A-3250-2A02-AC17-CCFBF1218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예제 입출력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1D19C1-F293-8F35-E414-7F642671B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898" y="1690688"/>
            <a:ext cx="2530059" cy="24995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8E03E-DF90-84F3-38EA-C9DC0C681E8C}"/>
              </a:ext>
            </a:extLst>
          </p:cNvPr>
          <p:cNvSpPr txBox="1"/>
          <p:nvPr/>
        </p:nvSpPr>
        <p:spPr>
          <a:xfrm>
            <a:off x="3890865" y="1940767"/>
            <a:ext cx="4068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 받는 개수</a:t>
            </a:r>
            <a:r>
              <a:rPr lang="en-US" altLang="ko-KR" dirty="0"/>
              <a:t>: 8</a:t>
            </a:r>
          </a:p>
          <a:p>
            <a:r>
              <a:rPr lang="ko-KR" altLang="en-US" dirty="0"/>
              <a:t>최대 부피</a:t>
            </a:r>
            <a:r>
              <a:rPr lang="en-US" altLang="ko-KR" dirty="0"/>
              <a:t>: 10</a:t>
            </a:r>
            <a:endParaRPr lang="ko-KR" altLang="en-US" dirty="0"/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C8E664A5-CF4E-C74C-8F89-8CDA1914D0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1330973"/>
              </p:ext>
            </p:extLst>
          </p:nvPr>
        </p:nvGraphicFramePr>
        <p:xfrm>
          <a:off x="5692920" y="2309736"/>
          <a:ext cx="4773125" cy="36855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Picture 9">
            <a:extLst>
              <a:ext uri="{FF2B5EF4-FFF2-40B4-BE49-F238E27FC236}">
                <a16:creationId xmlns:a16="http://schemas.microsoft.com/office/drawing/2014/main" id="{FA239EF2-64E4-F957-470F-D99F55171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717" y="5197972"/>
            <a:ext cx="508411" cy="512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9">
            <a:extLst>
              <a:ext uri="{FF2B5EF4-FFF2-40B4-BE49-F238E27FC236}">
                <a16:creationId xmlns:a16="http://schemas.microsoft.com/office/drawing/2014/main" id="{B28084F1-91BC-2BF9-11E9-F683CB236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471" y="5164746"/>
            <a:ext cx="1096242" cy="512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9">
            <a:extLst>
              <a:ext uri="{FF2B5EF4-FFF2-40B4-BE49-F238E27FC236}">
                <a16:creationId xmlns:a16="http://schemas.microsoft.com/office/drawing/2014/main" id="{60527D3A-5CF0-664C-0967-E35E17D96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052" y="5158648"/>
            <a:ext cx="1707295" cy="512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9">
            <a:extLst>
              <a:ext uri="{FF2B5EF4-FFF2-40B4-BE49-F238E27FC236}">
                <a16:creationId xmlns:a16="http://schemas.microsoft.com/office/drawing/2014/main" id="{DB9E25C6-C024-5280-E666-C3E31B902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714" y="5158648"/>
            <a:ext cx="2276464" cy="512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9">
            <a:extLst>
              <a:ext uri="{FF2B5EF4-FFF2-40B4-BE49-F238E27FC236}">
                <a16:creationId xmlns:a16="http://schemas.microsoft.com/office/drawing/2014/main" id="{3122F5C8-774E-B110-FC0B-A9A9C73EF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759" y="5119324"/>
            <a:ext cx="701680" cy="512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9">
            <a:extLst>
              <a:ext uri="{FF2B5EF4-FFF2-40B4-BE49-F238E27FC236}">
                <a16:creationId xmlns:a16="http://schemas.microsoft.com/office/drawing/2014/main" id="{2FCABB59-CF49-4977-932D-D8144F0D4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8173" y="5080000"/>
            <a:ext cx="1408060" cy="512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54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3.7037E-6 L 0.05195 0.0053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1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FE5E1-E95B-1C98-490C-52410B505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132502-6A16-7154-CCEC-E71D5E6F3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100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Start</a:t>
            </a:r>
            <a:r>
              <a:rPr lang="ko-KR" altLang="en-US" dirty="0"/>
              <a:t>와 </a:t>
            </a:r>
            <a:r>
              <a:rPr lang="en-US" altLang="ko-KR" dirty="0"/>
              <a:t>End</a:t>
            </a:r>
            <a:r>
              <a:rPr lang="ko-KR" altLang="en-US" dirty="0"/>
              <a:t>를 이용하는 </a:t>
            </a:r>
            <a:r>
              <a:rPr lang="ko-KR" altLang="en-US" dirty="0" err="1"/>
              <a:t>투포인터</a:t>
            </a:r>
            <a:endParaRPr lang="ko-KR" altLang="en-US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B084F895-B42D-8629-B407-6971C23ED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777" y="2668797"/>
            <a:ext cx="1164771" cy="100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9E53CD4-F8D1-55DE-4E0E-5A364B21650C}"/>
              </a:ext>
            </a:extLst>
          </p:cNvPr>
          <p:cNvCxnSpPr>
            <a:cxnSpLocks/>
          </p:cNvCxnSpPr>
          <p:nvPr/>
        </p:nvCxnSpPr>
        <p:spPr>
          <a:xfrm flipV="1">
            <a:off x="3826986" y="3821723"/>
            <a:ext cx="0" cy="532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E6428CA-C847-C7DA-7AC0-CF33B1B95F63}"/>
              </a:ext>
            </a:extLst>
          </p:cNvPr>
          <p:cNvCxnSpPr>
            <a:cxnSpLocks/>
          </p:cNvCxnSpPr>
          <p:nvPr/>
        </p:nvCxnSpPr>
        <p:spPr>
          <a:xfrm flipV="1">
            <a:off x="4520577" y="3821723"/>
            <a:ext cx="0" cy="532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6BFA063-07E2-9B0E-1240-3E912C5A2A42}"/>
              </a:ext>
            </a:extLst>
          </p:cNvPr>
          <p:cNvSpPr txBox="1"/>
          <p:nvPr/>
        </p:nvSpPr>
        <p:spPr>
          <a:xfrm>
            <a:off x="3377682" y="4450702"/>
            <a:ext cx="78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3C48BF-110F-D445-F1D7-6B8461887682}"/>
              </a:ext>
            </a:extLst>
          </p:cNvPr>
          <p:cNvSpPr txBox="1"/>
          <p:nvPr/>
        </p:nvSpPr>
        <p:spPr>
          <a:xfrm>
            <a:off x="4214162" y="4441372"/>
            <a:ext cx="78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End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F9DAAE-3F3C-7326-2DE8-5FF2BBF6CF1B}"/>
              </a:ext>
            </a:extLst>
          </p:cNvPr>
          <p:cNvSpPr txBox="1"/>
          <p:nvPr/>
        </p:nvSpPr>
        <p:spPr>
          <a:xfrm>
            <a:off x="5607697" y="2759600"/>
            <a:ext cx="3181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초기 상태 </a:t>
            </a:r>
            <a:endParaRPr lang="en-US" altLang="ko-KR" dirty="0"/>
          </a:p>
          <a:p>
            <a:r>
              <a:rPr lang="en-US" altLang="ko-KR" dirty="0"/>
              <a:t>Start=0</a:t>
            </a:r>
          </a:p>
          <a:p>
            <a:r>
              <a:rPr lang="en-US" altLang="ko-KR" dirty="0"/>
              <a:t>End=1</a:t>
            </a:r>
            <a:endParaRPr lang="ko-KR" altLang="en-US" dirty="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303E8325-F48C-DF05-F575-3E8382B0F2FE}"/>
              </a:ext>
            </a:extLst>
          </p:cNvPr>
          <p:cNvSpPr/>
          <p:nvPr/>
        </p:nvSpPr>
        <p:spPr>
          <a:xfrm rot="2095952">
            <a:off x="6393535" y="4040155"/>
            <a:ext cx="1968758" cy="6289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EF2C8F-0ED9-D20F-BDCC-4809FF0AE4F1}"/>
              </a:ext>
            </a:extLst>
          </p:cNvPr>
          <p:cNvSpPr txBox="1"/>
          <p:nvPr/>
        </p:nvSpPr>
        <p:spPr>
          <a:xfrm>
            <a:off x="7711871" y="5176139"/>
            <a:ext cx="37367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만약 </a:t>
            </a:r>
            <a:r>
              <a:rPr lang="en-US" altLang="ko-KR" dirty="0"/>
              <a:t>0</a:t>
            </a:r>
            <a:r>
              <a:rPr lang="ko-KR" altLang="en-US" dirty="0"/>
              <a:t>번째에서 최대 부피를 넘게 되면 에러 발생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=&gt; </a:t>
            </a:r>
            <a:r>
              <a:rPr lang="ko-KR" altLang="en-US" dirty="0"/>
              <a:t>예외 처리를 통해 해결</a:t>
            </a:r>
          </a:p>
        </p:txBody>
      </p:sp>
    </p:spTree>
    <p:extLst>
      <p:ext uri="{BB962C8B-B14F-4D97-AF65-F5344CB8AC3E}">
        <p14:creationId xmlns:p14="http://schemas.microsoft.com/office/powerpoint/2010/main" val="497592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77EE3-CA34-79F0-A600-156CF183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최종 코드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EB69815-4005-9F51-7898-9816DE05F49E}"/>
              </a:ext>
            </a:extLst>
          </p:cNvPr>
          <p:cNvGrpSpPr/>
          <p:nvPr/>
        </p:nvGrpSpPr>
        <p:grpSpPr>
          <a:xfrm>
            <a:off x="499187" y="1564906"/>
            <a:ext cx="4166118" cy="5143946"/>
            <a:chOff x="685800" y="1135698"/>
            <a:chExt cx="4166118" cy="514394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8F6BDDE-884E-28F1-2081-7DE2E4897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5800" y="1135698"/>
              <a:ext cx="4092295" cy="5143946"/>
            </a:xfrm>
            <a:prstGeom prst="rect">
              <a:avLst/>
            </a:prstGeom>
          </p:spPr>
        </p:pic>
        <p:sp>
          <p:nvSpPr>
            <p:cNvPr id="6" name="오른쪽 중괄호 5">
              <a:extLst>
                <a:ext uri="{FF2B5EF4-FFF2-40B4-BE49-F238E27FC236}">
                  <a16:creationId xmlns:a16="http://schemas.microsoft.com/office/drawing/2014/main" id="{0DA0B484-D6F5-6A83-3A28-DC73B800A66C}"/>
                </a:ext>
              </a:extLst>
            </p:cNvPr>
            <p:cNvSpPr/>
            <p:nvPr/>
          </p:nvSpPr>
          <p:spPr>
            <a:xfrm>
              <a:off x="3329841" y="2355980"/>
              <a:ext cx="1522077" cy="1073020"/>
            </a:xfrm>
            <a:prstGeom prst="righ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오른쪽 중괄호 6">
              <a:extLst>
                <a:ext uri="{FF2B5EF4-FFF2-40B4-BE49-F238E27FC236}">
                  <a16:creationId xmlns:a16="http://schemas.microsoft.com/office/drawing/2014/main" id="{DDCC931E-B785-A9B8-8E53-72D7022AD79A}"/>
                </a:ext>
              </a:extLst>
            </p:cNvPr>
            <p:cNvSpPr/>
            <p:nvPr/>
          </p:nvSpPr>
          <p:spPr>
            <a:xfrm>
              <a:off x="3579662" y="3678706"/>
              <a:ext cx="1198433" cy="540523"/>
            </a:xfrm>
            <a:prstGeom prst="righ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오른쪽 중괄호 7">
              <a:extLst>
                <a:ext uri="{FF2B5EF4-FFF2-40B4-BE49-F238E27FC236}">
                  <a16:creationId xmlns:a16="http://schemas.microsoft.com/office/drawing/2014/main" id="{9BFF8F8D-AE85-8908-D808-B9A12DB699B7}"/>
                </a:ext>
              </a:extLst>
            </p:cNvPr>
            <p:cNvSpPr/>
            <p:nvPr/>
          </p:nvSpPr>
          <p:spPr>
            <a:xfrm>
              <a:off x="3993319" y="4449279"/>
              <a:ext cx="858599" cy="1273023"/>
            </a:xfrm>
            <a:prstGeom prst="righ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A281B5B-7A44-C1E1-4903-590B14A18AB9}"/>
              </a:ext>
            </a:extLst>
          </p:cNvPr>
          <p:cNvSpPr txBox="1"/>
          <p:nvPr/>
        </p:nvSpPr>
        <p:spPr>
          <a:xfrm>
            <a:off x="4669604" y="3027274"/>
            <a:ext cx="3470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N=1</a:t>
            </a:r>
            <a:r>
              <a:rPr lang="ko-KR" altLang="en-US" dirty="0"/>
              <a:t>일 경우 예외 처리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741BD6-5858-32FA-A03C-F9752C63B1AF}"/>
              </a:ext>
            </a:extLst>
          </p:cNvPr>
          <p:cNvSpPr txBox="1"/>
          <p:nvPr/>
        </p:nvSpPr>
        <p:spPr>
          <a:xfrm>
            <a:off x="4665305" y="4164969"/>
            <a:ext cx="4749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만약 더했을 때 최대 부피보다 작을 경우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2C6A18-C815-17FC-3D87-DF4185658A8D}"/>
              </a:ext>
            </a:extLst>
          </p:cNvPr>
          <p:cNvSpPr txBox="1"/>
          <p:nvPr/>
        </p:nvSpPr>
        <p:spPr>
          <a:xfrm>
            <a:off x="4749282" y="5057192"/>
            <a:ext cx="6092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만약 더했을 때 최대 부피보다 클 경우</a:t>
            </a:r>
            <a:endParaRPr lang="en-US" altLang="ko-KR" dirty="0"/>
          </a:p>
          <a:p>
            <a:r>
              <a:rPr lang="en-US" altLang="ko-KR" dirty="0"/>
              <a:t>  - </a:t>
            </a:r>
            <a:r>
              <a:rPr lang="ko-KR" altLang="en-US" dirty="0"/>
              <a:t>끝 위치 자체가 클 경우</a:t>
            </a:r>
            <a:endParaRPr lang="en-US" altLang="ko-KR" dirty="0"/>
          </a:p>
          <a:p>
            <a:r>
              <a:rPr lang="en-US" altLang="ko-KR" dirty="0"/>
              <a:t>  - </a:t>
            </a:r>
            <a:r>
              <a:rPr lang="ko-KR" altLang="en-US" dirty="0"/>
              <a:t>더했을 때의 상태가 클 경우</a:t>
            </a:r>
          </a:p>
        </p:txBody>
      </p:sp>
    </p:spTree>
    <p:extLst>
      <p:ext uri="{BB962C8B-B14F-4D97-AF65-F5344CB8AC3E}">
        <p14:creationId xmlns:p14="http://schemas.microsoft.com/office/powerpoint/2010/main" val="1457690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117</Words>
  <Application>Microsoft Office PowerPoint</Application>
  <PresentationFormat>와이드스크린</PresentationFormat>
  <Paragraphs>26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HY견고딕</vt:lpstr>
      <vt:lpstr>맑은 고딕</vt:lpstr>
      <vt:lpstr>Arial</vt:lpstr>
      <vt:lpstr>Open Sans</vt:lpstr>
      <vt:lpstr>Office 테마</vt:lpstr>
      <vt:lpstr>25916 싫은데요</vt:lpstr>
      <vt:lpstr>문제</vt:lpstr>
      <vt:lpstr>예제 입출력</vt:lpstr>
      <vt:lpstr>방법</vt:lpstr>
      <vt:lpstr>최종 코드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25916 싫은데요</dc:title>
  <dc:creator>최 유진</dc:creator>
  <cp:lastModifiedBy>최 유진</cp:lastModifiedBy>
  <cp:revision>1</cp:revision>
  <dcterms:created xsi:type="dcterms:W3CDTF">2023-05-03T11:00:21Z</dcterms:created>
  <dcterms:modified xsi:type="dcterms:W3CDTF">2023-05-03T11:34:51Z</dcterms:modified>
</cp:coreProperties>
</file>