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1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4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0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1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6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5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9CD7974-2795-3C63-4581-DC2FBB857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ko-KR" altLang="en-US" dirty="0"/>
              <a:t>이분탐색</a:t>
            </a:r>
            <a:br>
              <a:rPr lang="en-US" altLang="ko-KR" dirty="0"/>
            </a:br>
            <a:r>
              <a:rPr lang="en-US" altLang="ko-KR" sz="5000" dirty="0"/>
              <a:t>1654 </a:t>
            </a:r>
            <a:r>
              <a:rPr lang="ko-KR" altLang="en-US" sz="5000" dirty="0" err="1"/>
              <a:t>랜선자르기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0115EF-C36A-E7D1-1C5E-1123D175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  <p:pic>
        <p:nvPicPr>
          <p:cNvPr id="4" name="Picture 3" descr="물결무늬 3D 아트">
            <a:extLst>
              <a:ext uri="{FF2B5EF4-FFF2-40B4-BE49-F238E27FC236}">
                <a16:creationId xmlns:a16="http://schemas.microsoft.com/office/drawing/2014/main" id="{8C2EE2FD-0DFA-AB43-E2BE-562707DE3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3" r="20696" b="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3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265D2-C469-FD06-AB1B-10528729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7A40F-316F-8A25-D40C-368EF456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8394"/>
            <a:ext cx="8467639" cy="3601212"/>
          </a:xfrm>
        </p:spPr>
        <p:txBody>
          <a:bodyPr/>
          <a:lstStyle/>
          <a:p>
            <a:pPr marL="0" indent="0" algn="just">
              <a:buNone/>
            </a:pP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집에서 시간을 보내던 오영식은 박성원의 부름을 받고 급히 달려왔다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박성원이 캠프 때 쓸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N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개의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랜선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을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만들어야 하는데 너무 바빠서 영식이에게 도움을 청했다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이미 오영식은 자체적으로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K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개의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랜선을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 가지고 있다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그러나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개의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랜선은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길이가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제각각이다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박성원은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랜선을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 모두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N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개의 같은 길이의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랜선으로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 만들고 싶었기 때문에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K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개의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랜선을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 잘라서 만들어야 한다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.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예를 들어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300cm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짜리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랜선에서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140cm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짜리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랜선을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두 개 잘라내면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20cm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는 버려야 한다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(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이미 자른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랜선은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붙일 수 없다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.)</a:t>
            </a:r>
          </a:p>
          <a:p>
            <a:pPr marL="0" indent="0" algn="just">
              <a:buNone/>
            </a:pP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편의를 위해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랜선을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자르거나 만들 때 손실되는 길이는 없다고 가정하며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기존의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개의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랜선으로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개의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랜선을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만들 수 없는 경우는 없다고 가정하자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그리고 자를 때는 항상 센티미터 단위로 정수길이만큼 자른다고 가정하자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N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개보다 많이 만드는 것도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개를 만드는 것에 포함된다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이때 만들 수 있는 최대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랜선의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길이를 구하는 프로그램을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작성하시오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00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592137-0EEE-4CB0-79CC-073278F8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/>
              <a:t>입력과 출력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CF98A72-03F8-546C-FB13-F5D18154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4" y="2029204"/>
            <a:ext cx="10028789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7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01F9B-7554-6CC2-2EC2-682AD46B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53EC45-0AE4-901E-E037-34AEBB801669}"/>
              </a:ext>
            </a:extLst>
          </p:cNvPr>
          <p:cNvSpPr/>
          <p:nvPr/>
        </p:nvSpPr>
        <p:spPr>
          <a:xfrm>
            <a:off x="722779" y="1829204"/>
            <a:ext cx="3011581" cy="742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랜선</a:t>
            </a:r>
            <a:r>
              <a:rPr lang="ko-KR" altLang="en-US" dirty="0">
                <a:solidFill>
                  <a:schemeClr val="tx1"/>
                </a:solidFill>
              </a:rPr>
              <a:t> 중 가장 큰 수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AB866D0-F401-D62F-C8A1-F9B3C2E93686}"/>
              </a:ext>
            </a:extLst>
          </p:cNvPr>
          <p:cNvSpPr/>
          <p:nvPr/>
        </p:nvSpPr>
        <p:spPr>
          <a:xfrm>
            <a:off x="4250996" y="1745720"/>
            <a:ext cx="1766047" cy="753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BEB5E-669E-C6A4-0729-C40B6310E3C5}"/>
              </a:ext>
            </a:extLst>
          </p:cNvPr>
          <p:cNvSpPr txBox="1"/>
          <p:nvPr/>
        </p:nvSpPr>
        <p:spPr>
          <a:xfrm>
            <a:off x="4148024" y="2572154"/>
            <a:ext cx="231289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이분 탐색으로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A88A72-3082-23E3-979C-9B4D62285839}"/>
              </a:ext>
            </a:extLst>
          </p:cNvPr>
          <p:cNvSpPr/>
          <p:nvPr/>
        </p:nvSpPr>
        <p:spPr>
          <a:xfrm>
            <a:off x="6677023" y="1507594"/>
            <a:ext cx="1929096" cy="1064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Mid </a:t>
            </a:r>
            <a:r>
              <a:rPr lang="ko-KR" altLang="en-US" dirty="0">
                <a:solidFill>
                  <a:sysClr val="windowText" lastClr="000000"/>
                </a:solidFill>
              </a:rPr>
              <a:t>값을 탐색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9603C70-E3DD-FE06-7589-0E399457922E}"/>
              </a:ext>
            </a:extLst>
          </p:cNvPr>
          <p:cNvSpPr/>
          <p:nvPr/>
        </p:nvSpPr>
        <p:spPr>
          <a:xfrm>
            <a:off x="7429498" y="2652837"/>
            <a:ext cx="528917" cy="861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A2476-4535-23F9-EB5D-3D5F5F079D6A}"/>
              </a:ext>
            </a:extLst>
          </p:cNvPr>
          <p:cNvSpPr/>
          <p:nvPr/>
        </p:nvSpPr>
        <p:spPr>
          <a:xfrm>
            <a:off x="6569446" y="3594848"/>
            <a:ext cx="2413188" cy="612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랜선을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Mid </a:t>
            </a:r>
            <a:r>
              <a:rPr lang="ko-KR" altLang="en-US" dirty="0">
                <a:solidFill>
                  <a:sysClr val="windowText" lastClr="000000"/>
                </a:solidFill>
              </a:rPr>
              <a:t>값으로 나눔 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AE248D7-B987-4D69-5544-FB47D42ABB9D}"/>
              </a:ext>
            </a:extLst>
          </p:cNvPr>
          <p:cNvSpPr/>
          <p:nvPr/>
        </p:nvSpPr>
        <p:spPr>
          <a:xfrm>
            <a:off x="7511581" y="4294661"/>
            <a:ext cx="528917" cy="778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959F45-CD67-7DA6-75C7-463C32147675}"/>
              </a:ext>
            </a:extLst>
          </p:cNvPr>
          <p:cNvSpPr/>
          <p:nvPr/>
        </p:nvSpPr>
        <p:spPr>
          <a:xfrm>
            <a:off x="6569446" y="5149822"/>
            <a:ext cx="2413188" cy="612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나눈 개수와 </a:t>
            </a:r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r>
              <a:rPr lang="ko-KR" altLang="en-US" dirty="0">
                <a:solidFill>
                  <a:sysClr val="windowText" lastClr="000000"/>
                </a:solidFill>
              </a:rPr>
              <a:t>을 비교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00F0060-ABBC-536E-BEBC-51D40D54DD98}"/>
              </a:ext>
            </a:extLst>
          </p:cNvPr>
          <p:cNvSpPr/>
          <p:nvPr/>
        </p:nvSpPr>
        <p:spPr>
          <a:xfrm>
            <a:off x="9109868" y="5073219"/>
            <a:ext cx="930604" cy="753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AD7B6-5127-35F4-93E9-0107D2B1D23D}"/>
              </a:ext>
            </a:extLst>
          </p:cNvPr>
          <p:cNvSpPr txBox="1"/>
          <p:nvPr/>
        </p:nvSpPr>
        <p:spPr>
          <a:xfrm>
            <a:off x="9109868" y="5826254"/>
            <a:ext cx="83371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같으면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EFA21-4177-5241-B9DF-7699EC3E9179}"/>
              </a:ext>
            </a:extLst>
          </p:cNvPr>
          <p:cNvSpPr/>
          <p:nvPr/>
        </p:nvSpPr>
        <p:spPr>
          <a:xfrm>
            <a:off x="10167706" y="5149822"/>
            <a:ext cx="1549167" cy="612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Mid</a:t>
            </a:r>
            <a:r>
              <a:rPr lang="ko-KR" altLang="en-US" dirty="0">
                <a:solidFill>
                  <a:sysClr val="windowText" lastClr="000000"/>
                </a:solidFill>
              </a:rPr>
              <a:t>값 출력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1B77E60-9829-5240-6FFA-7E26E9A11A77}"/>
              </a:ext>
            </a:extLst>
          </p:cNvPr>
          <p:cNvSpPr/>
          <p:nvPr/>
        </p:nvSpPr>
        <p:spPr>
          <a:xfrm rot="16200000">
            <a:off x="3915058" y="3740971"/>
            <a:ext cx="2199939" cy="7530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CBA048-4C93-1F8B-566F-8817C4277504}"/>
              </a:ext>
            </a:extLst>
          </p:cNvPr>
          <p:cNvSpPr txBox="1"/>
          <p:nvPr/>
        </p:nvSpPr>
        <p:spPr>
          <a:xfrm>
            <a:off x="5134019" y="5641588"/>
            <a:ext cx="12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아니라면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6FBB21-7925-8D3F-2EE2-25E876B0E865}"/>
              </a:ext>
            </a:extLst>
          </p:cNvPr>
          <p:cNvSpPr/>
          <p:nvPr/>
        </p:nvSpPr>
        <p:spPr>
          <a:xfrm>
            <a:off x="4819498" y="5221531"/>
            <a:ext cx="1641417" cy="35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3" grpId="0" animBg="1"/>
      <p:bldP spid="5" grpId="0" animBg="1"/>
      <p:bldP spid="6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F9221-21D8-3DD9-DB43-B3A29908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9AF58-A631-364F-D754-A1D8A136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3997885" cy="36012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import sys</a:t>
            </a:r>
          </a:p>
          <a:p>
            <a:pPr marL="0" indent="0">
              <a:buNone/>
            </a:pPr>
            <a:r>
              <a:rPr lang="en-US" altLang="ko-KR" sz="1800" dirty="0"/>
              <a:t>input=</a:t>
            </a:r>
            <a:r>
              <a:rPr lang="en-US" altLang="ko-KR" sz="1800" dirty="0" err="1"/>
              <a:t>sys.stdin.readline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k,n</a:t>
            </a:r>
            <a:r>
              <a:rPr lang="en-US" altLang="ko-KR" sz="1800" dirty="0"/>
              <a:t>=map(</a:t>
            </a:r>
            <a:r>
              <a:rPr lang="en-US" altLang="ko-KR" sz="1800" dirty="0" err="1"/>
              <a:t>int,input</a:t>
            </a:r>
            <a:r>
              <a:rPr lang="en-US" altLang="ko-KR" sz="1800" dirty="0"/>
              <a:t>().split())</a:t>
            </a:r>
          </a:p>
          <a:p>
            <a:pPr marL="0" indent="0">
              <a:buNone/>
            </a:pPr>
            <a:r>
              <a:rPr lang="en-US" altLang="ko-KR" sz="1800" dirty="0" err="1"/>
              <a:t>lan</a:t>
            </a:r>
            <a:r>
              <a:rPr lang="en-US" altLang="ko-KR" sz="1800" dirty="0"/>
              <a:t>=[]</a:t>
            </a:r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range(k):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lan.append</a:t>
            </a:r>
            <a:r>
              <a:rPr lang="en-US" altLang="ko-KR" sz="1800" dirty="0"/>
              <a:t>(int(input()))</a:t>
            </a:r>
          </a:p>
          <a:p>
            <a:pPr marL="0" indent="0">
              <a:buNone/>
            </a:pPr>
            <a:r>
              <a:rPr lang="en-US" altLang="ko-KR" sz="1800" dirty="0"/>
              <a:t>start=0</a:t>
            </a:r>
          </a:p>
          <a:p>
            <a:pPr marL="0" indent="0">
              <a:buNone/>
            </a:pPr>
            <a:r>
              <a:rPr lang="en-US" altLang="ko-KR" sz="1800" dirty="0"/>
              <a:t>end=max(</a:t>
            </a:r>
            <a:r>
              <a:rPr lang="en-US" altLang="ko-KR" sz="1800" dirty="0" err="1"/>
              <a:t>lan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4D382-B1F8-72BE-BE40-FFFE8C4CF88A}"/>
              </a:ext>
            </a:extLst>
          </p:cNvPr>
          <p:cNvSpPr txBox="1"/>
          <p:nvPr/>
        </p:nvSpPr>
        <p:spPr>
          <a:xfrm>
            <a:off x="4852985" y="203987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while start&lt;=end:</a:t>
            </a:r>
          </a:p>
          <a:p>
            <a:pPr marL="0" indent="0">
              <a:buNone/>
            </a:pPr>
            <a:r>
              <a:rPr lang="en-US" altLang="ko-KR" sz="1800" dirty="0"/>
              <a:t>    mid=(</a:t>
            </a:r>
            <a:r>
              <a:rPr lang="en-US" altLang="ko-KR" sz="1800" dirty="0" err="1"/>
              <a:t>start+end</a:t>
            </a:r>
            <a:r>
              <a:rPr lang="en-US" altLang="ko-KR" sz="1800" dirty="0"/>
              <a:t>)//2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cnt</a:t>
            </a:r>
            <a:r>
              <a:rPr lang="en-US" altLang="ko-KR" sz="1800" dirty="0"/>
              <a:t>=0</a:t>
            </a:r>
          </a:p>
          <a:p>
            <a:pPr marL="0" indent="0">
              <a:buNone/>
            </a:pPr>
            <a:r>
              <a:rPr lang="en-US" altLang="ko-KR" sz="1800" dirty="0"/>
              <a:t>    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</a:t>
            </a:r>
            <a:r>
              <a:rPr lang="en-US" altLang="ko-KR" sz="1800" dirty="0" err="1"/>
              <a:t>lan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cnt</a:t>
            </a:r>
            <a:r>
              <a:rPr lang="en-US" altLang="ko-KR" sz="1800" dirty="0"/>
              <a:t>+=(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//mid)</a:t>
            </a:r>
          </a:p>
          <a:p>
            <a:pPr marL="0" indent="0">
              <a:buNone/>
            </a:pPr>
            <a:r>
              <a:rPr lang="en-US" altLang="ko-KR" sz="1800" dirty="0"/>
              <a:t>    if </a:t>
            </a:r>
            <a:r>
              <a:rPr lang="en-US" altLang="ko-KR" sz="1800" dirty="0" err="1"/>
              <a:t>cnt</a:t>
            </a:r>
            <a:r>
              <a:rPr lang="en-US" altLang="ko-KR" sz="1800" dirty="0"/>
              <a:t>&lt;n:</a:t>
            </a:r>
          </a:p>
          <a:p>
            <a:pPr marL="0" indent="0">
              <a:buNone/>
            </a:pPr>
            <a:r>
              <a:rPr lang="en-US" altLang="ko-KR" sz="1800" dirty="0"/>
              <a:t>        end=mid-1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elif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cnt</a:t>
            </a:r>
            <a:r>
              <a:rPr lang="en-US" altLang="ko-KR" sz="1800" dirty="0"/>
              <a:t>&gt;n:</a:t>
            </a:r>
          </a:p>
          <a:p>
            <a:pPr marL="0" indent="0">
              <a:buNone/>
            </a:pPr>
            <a:r>
              <a:rPr lang="en-US" altLang="ko-KR" sz="1800" dirty="0"/>
              <a:t>        start=mid+1</a:t>
            </a:r>
          </a:p>
          <a:p>
            <a:pPr marL="0" indent="0">
              <a:buNone/>
            </a:pPr>
            <a:r>
              <a:rPr lang="en-US" altLang="ko-KR" sz="1800" dirty="0"/>
              <a:t>    else: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print(mid)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3200FB-A57B-5F0F-67D2-479A9BE5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8" y="2731772"/>
            <a:ext cx="11223682" cy="20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nchcard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Punchcar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288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Arial</vt:lpstr>
      <vt:lpstr>Open Sans</vt:lpstr>
      <vt:lpstr>PunchcardVTI</vt:lpstr>
      <vt:lpstr>이분탐색 1654 랜선자르기</vt:lpstr>
      <vt:lpstr>문제</vt:lpstr>
      <vt:lpstr>입력과 출력</vt:lpstr>
      <vt:lpstr>문제 설계</vt:lpstr>
      <vt:lpstr>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이분탐색 10815 숫자카드</dc:title>
  <dc:creator>최 유진</dc:creator>
  <cp:lastModifiedBy>최 유진</cp:lastModifiedBy>
  <cp:revision>2</cp:revision>
  <dcterms:created xsi:type="dcterms:W3CDTF">2022-08-16T08:28:48Z</dcterms:created>
  <dcterms:modified xsi:type="dcterms:W3CDTF">2022-08-16T09:31:59Z</dcterms:modified>
</cp:coreProperties>
</file>