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5A4E7-3C8E-8837-C340-CC9113A06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2BA8E6-5B74-31F0-B63D-7BAAA60B3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8207E-66D8-D834-C03E-534DC31E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48E-4EC4-4A11-AA1C-30A7668A8186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35D60-E85E-0743-D52E-842740C4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1F3FC-110A-BB67-DA5A-707141E4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95A0-487F-4575-BC1E-0BE2F4440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37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574E3-BFF8-E20B-A24A-A78C1154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A02596-4064-0C38-C84B-A87F73FF4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BA42E-BEE7-D313-6451-7F6AD29F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48E-4EC4-4A11-AA1C-30A7668A8186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A2EC3-509C-363D-DCED-E9EBE795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54B8B-D767-2941-A0FA-2632463D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95A0-487F-4575-BC1E-0BE2F4440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1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A91C1E-BF75-7F4D-D09F-659DA02A4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1C52F2-A2DA-7E8C-9F85-03D8940E4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58310-FD65-6EB6-5361-115000C8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48E-4EC4-4A11-AA1C-30A7668A8186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215A1-015E-51FE-8492-B87ED923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8BA55-58C5-22B8-A2DB-A9353BD0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95A0-487F-4575-BC1E-0BE2F4440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0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4D605-68FB-0331-E690-39665480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CFB02-68FD-7990-27D8-4DBB4D07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24D0F-8304-7793-F772-D3479B3B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48E-4EC4-4A11-AA1C-30A7668A8186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C652C-E04A-9A2E-32F6-EE391351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FE784-6B52-08A6-8E82-C37E2029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95A0-487F-4575-BC1E-0BE2F4440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26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73B96-D557-951B-20A9-8B53EA91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F4529B-F464-EB67-AE61-CB8B8817B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20304-8E98-AFFE-4135-52A9DDE7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48E-4EC4-4A11-AA1C-30A7668A8186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80BEE-31DB-8979-BA22-30EEF75E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584C0-32EE-6A47-A59D-161E27BF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95A0-487F-4575-BC1E-0BE2F4440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7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93371-ED09-5D71-D8F5-BBED8B4C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85608-FF57-ECBF-F215-7920EE3CC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D735B7-3E29-081D-3D92-BB5FCD3D2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1884DA-EEAD-49FC-4107-9ADCE8B8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48E-4EC4-4A11-AA1C-30A7668A8186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B5FC6-AD41-22B8-94BE-AB2D5335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A54A6-F77D-50B1-ABA8-E479294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95A0-487F-4575-BC1E-0BE2F4440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8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717B3-A613-44FD-4CBB-F42374E6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DBDCF-E4B6-0741-082C-5DACA449C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E26E69-0BC6-5EA5-9742-347158190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7E31E5-132F-FB22-2582-3443D322C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C9D170-CF35-3BE5-5408-AE076456B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D056B8-5A5D-4D1D-750B-769AB118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48E-4EC4-4A11-AA1C-30A7668A8186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998AAE-1172-41BD-17F0-2A917B10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D0BC59-C2D4-7352-86E8-32CEA114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95A0-487F-4575-BC1E-0BE2F4440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7B0C8-01B3-5C57-ACB9-58A526FF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51A556-11E0-C76A-4400-4159496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48E-4EC4-4A11-AA1C-30A7668A8186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83B53C-821F-4613-3584-55102F11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87D4D4-3025-5301-CB6A-0AC40261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95A0-487F-4575-BC1E-0BE2F4440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8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67A00A-BF19-38FD-F4B7-965DAED6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48E-4EC4-4A11-AA1C-30A7668A8186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B01C5E-2F20-A331-3766-D002BB8E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E4F970-A812-83D8-4FD5-71680D35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95A0-487F-4575-BC1E-0BE2F4440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D2057-898D-EA52-6C52-FE545587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88BD8-25A9-3110-023C-2002DB2BE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F17DA-E5F0-3657-9A0E-6E8B7575D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AA696A-88E2-1C22-E246-97757D51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48E-4EC4-4A11-AA1C-30A7668A8186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F47B1-F85C-B2C8-A3A1-CE8FC110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787F55-4841-D86B-5CF5-23C8A110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95A0-487F-4575-BC1E-0BE2F4440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17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AA6EE-F6FE-7B7A-4DCC-5D48BECA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773437-0C34-906B-FDC1-877014A31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B67B78-28E5-DDA5-C8AF-EFB484D2A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32A5A9-B860-A727-CC48-A4BB88AF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0648E-4EC4-4A11-AA1C-30A7668A8186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7C7470-9A26-ABA9-1A47-5B6FAA72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D5B1D1-FD93-5C09-8908-2F93C219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95A0-487F-4575-BC1E-0BE2F4440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1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38EB30-8502-4603-1F4A-66B89329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8DC062-5F9B-BB84-FF92-ED80A9FB4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574F6-1D01-47FD-1ECD-CA1DBFB61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0648E-4EC4-4A11-AA1C-30A7668A8186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0D705-28A6-BEDD-C1CE-97C6F224D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967E8-967D-CEA4-6B33-03848B6A4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495A0-487F-4575-BC1E-0BE2F4440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2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F8C167-C2B3-CD6C-1898-BBBB769A7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ko-KR" sz="7200" dirty="0"/>
              <a:t>22859 HTML</a:t>
            </a:r>
            <a:r>
              <a:rPr lang="ko-KR" altLang="en-US" sz="7200" dirty="0"/>
              <a:t> 파싱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C4C4F3-6065-C977-457A-7546EC76A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ko-KR" sz="2800"/>
              <a:t>202020179 </a:t>
            </a:r>
            <a:r>
              <a:rPr lang="ko-KR" altLang="en-US" sz="2800"/>
              <a:t>최유진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14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629A31-24A6-8D1D-CBF6-69C29405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endParaRPr lang="ko-KR" altLang="en-US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0C094-311F-564E-04CA-FB900DD1D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endParaRPr lang="ko-KR" altLang="en-US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0736BF-D697-A91E-1937-902EFE95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939545"/>
            <a:ext cx="8192210" cy="32082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61E9D1-1CBB-2D5C-D422-955F41E77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871" y="4314306"/>
            <a:ext cx="8192210" cy="13945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7EA226-473F-CF43-4552-4E53DDA35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444" y="3851068"/>
            <a:ext cx="8245555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9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629A31-24A6-8D1D-CBF6-69C29405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endParaRPr lang="ko-KR" altLang="en-US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0C094-311F-564E-04CA-FB900DD1D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55BEE0-D84F-5203-A755-046DBC5D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68" y="971337"/>
            <a:ext cx="8359864" cy="49153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93A559-3AED-9270-287D-7DB63DDB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09" y="3429000"/>
            <a:ext cx="8352244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9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629A31-24A6-8D1D-CBF6-69C29405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endParaRPr lang="ko-KR" altLang="en-US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0C094-311F-564E-04CA-FB900DD1D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endParaRPr lang="ko-KR" altLang="en-US" sz="200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74322CF-33A4-EEE1-B9C5-312E604FD8F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초기 시도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0F8A6-154C-CA91-7A61-09782AAA3F63}"/>
              </a:ext>
            </a:extLst>
          </p:cNvPr>
          <p:cNvSpPr txBox="1"/>
          <p:nvPr/>
        </p:nvSpPr>
        <p:spPr>
          <a:xfrm>
            <a:off x="587541" y="1626717"/>
            <a:ext cx="60930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sys</a:t>
            </a:r>
            <a:endParaRPr lang="ko-KR" altLang="en-US" dirty="0"/>
          </a:p>
          <a:p>
            <a:r>
              <a:rPr lang="ko-KR" altLang="en-US" dirty="0" err="1"/>
              <a:t>sen</a:t>
            </a:r>
            <a:r>
              <a:rPr lang="ko-KR" altLang="en-US" dirty="0"/>
              <a:t>=</a:t>
            </a:r>
            <a:r>
              <a:rPr lang="ko-KR" altLang="en-US" dirty="0" err="1"/>
              <a:t>sys.stdin.readline</a:t>
            </a:r>
            <a:r>
              <a:rPr lang="ko-KR" altLang="en-US" dirty="0"/>
              <a:t>().</a:t>
            </a:r>
            <a:r>
              <a:rPr lang="ko-KR" altLang="en-US" dirty="0" err="1"/>
              <a:t>strip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pasing</a:t>
            </a:r>
            <a:r>
              <a:rPr lang="ko-KR" altLang="en-US" dirty="0"/>
              <a:t>=""</a:t>
            </a:r>
          </a:p>
          <a:p>
            <a:r>
              <a:rPr lang="ko-KR" altLang="en-US" dirty="0" err="1"/>
              <a:t>flag</a:t>
            </a:r>
            <a:r>
              <a:rPr lang="ko-KR" altLang="en-US" dirty="0"/>
              <a:t>=0</a:t>
            </a:r>
          </a:p>
          <a:p>
            <a:r>
              <a:rPr lang="ko-KR" altLang="en-US" dirty="0" err="1"/>
              <a:t>flag_div</a:t>
            </a:r>
            <a:r>
              <a:rPr lang="ko-KR" altLang="en-US" dirty="0"/>
              <a:t>=0</a:t>
            </a:r>
          </a:p>
          <a:p>
            <a:r>
              <a:rPr lang="ko-KR" altLang="en-US" dirty="0" err="1"/>
              <a:t>flag_p</a:t>
            </a:r>
            <a:r>
              <a:rPr lang="ko-KR" altLang="en-US" dirty="0"/>
              <a:t>=0</a:t>
            </a:r>
          </a:p>
          <a:p>
            <a:endParaRPr lang="ko-KR" altLang="en-US" dirty="0"/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r>
              <a:rPr lang="ko-KR" altLang="en-US" dirty="0"/>
              <a:t>(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sen</a:t>
            </a:r>
            <a:r>
              <a:rPr lang="ko-KR" altLang="en-US" dirty="0"/>
              <a:t>)):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pasing</a:t>
            </a:r>
            <a:r>
              <a:rPr lang="ko-KR" altLang="en-US" dirty="0"/>
              <a:t>+=</a:t>
            </a:r>
            <a:r>
              <a:rPr lang="ko-KR" altLang="en-US" dirty="0" err="1"/>
              <a:t>sen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pasing</a:t>
            </a:r>
            <a:r>
              <a:rPr lang="ko-KR" altLang="en-US" dirty="0"/>
              <a:t>=="&lt;</a:t>
            </a:r>
            <a:r>
              <a:rPr lang="ko-KR" altLang="en-US" dirty="0" err="1"/>
              <a:t>main</a:t>
            </a:r>
            <a:r>
              <a:rPr lang="ko-KR" altLang="en-US" dirty="0"/>
              <a:t>&gt;":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pasing</a:t>
            </a:r>
            <a:r>
              <a:rPr lang="ko-KR" altLang="en-US" dirty="0"/>
              <a:t>=""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flag</a:t>
            </a:r>
            <a:r>
              <a:rPr lang="ko-KR" altLang="en-US" dirty="0"/>
              <a:t>=1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dirty="0" err="1"/>
              <a:t>pasing</a:t>
            </a:r>
            <a:r>
              <a:rPr lang="ko-KR" altLang="en-US" dirty="0"/>
              <a:t>=="&lt;/</a:t>
            </a:r>
            <a:r>
              <a:rPr lang="ko-KR" altLang="en-US" dirty="0" err="1"/>
              <a:t>main</a:t>
            </a:r>
            <a:r>
              <a:rPr lang="ko-KR" altLang="en-US" dirty="0"/>
              <a:t>&gt;":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flag</a:t>
            </a:r>
            <a:r>
              <a:rPr lang="ko-KR" altLang="en-US" dirty="0"/>
              <a:t>=0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break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dirty="0" err="1"/>
              <a:t>pasing</a:t>
            </a:r>
            <a:r>
              <a:rPr lang="ko-KR" altLang="en-US" dirty="0"/>
              <a:t>=="&lt;</a:t>
            </a:r>
            <a:r>
              <a:rPr lang="ko-KR" altLang="en-US" dirty="0" err="1"/>
              <a:t>div</a:t>
            </a:r>
            <a:r>
              <a:rPr lang="ko-KR" altLang="en-US" dirty="0"/>
              <a:t> </a:t>
            </a:r>
            <a:r>
              <a:rPr lang="ko-KR" altLang="en-US" dirty="0" err="1"/>
              <a:t>title</a:t>
            </a:r>
            <a:r>
              <a:rPr lang="ko-KR" altLang="en-US" dirty="0"/>
              <a:t>=\"":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('</a:t>
            </a:r>
            <a:r>
              <a:rPr lang="ko-KR" altLang="en-US" dirty="0" err="1"/>
              <a:t>title</a:t>
            </a:r>
            <a:r>
              <a:rPr lang="ko-KR" altLang="en-US" dirty="0"/>
              <a:t> : ', </a:t>
            </a:r>
            <a:r>
              <a:rPr lang="ko-KR" altLang="en-US" dirty="0" err="1"/>
              <a:t>end</a:t>
            </a:r>
            <a:r>
              <a:rPr lang="ko-KR" altLang="en-US" dirty="0"/>
              <a:t>= "")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pasing</a:t>
            </a:r>
            <a:r>
              <a:rPr lang="ko-KR" altLang="en-US" dirty="0"/>
              <a:t>=""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flag_div</a:t>
            </a:r>
            <a:r>
              <a:rPr lang="ko-KR" altLang="en-US" dirty="0"/>
              <a:t>=1</a:t>
            </a:r>
          </a:p>
          <a:p>
            <a:r>
              <a:rPr lang="ko-KR" altLang="en-US" dirty="0"/>
              <a:t>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BA6C7-9075-6CCE-93DF-E599079C471F}"/>
              </a:ext>
            </a:extLst>
          </p:cNvPr>
          <p:cNvSpPr txBox="1"/>
          <p:nvPr/>
        </p:nvSpPr>
        <p:spPr>
          <a:xfrm>
            <a:off x="3916439" y="1690688"/>
            <a:ext cx="60980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dirty="0" err="1"/>
              <a:t>pasing</a:t>
            </a:r>
            <a:r>
              <a:rPr lang="ko-KR" altLang="en-US" dirty="0"/>
              <a:t>[-2:] =="\"&gt;" and </a:t>
            </a:r>
            <a:r>
              <a:rPr lang="ko-KR" altLang="en-US" dirty="0" err="1"/>
              <a:t>flag_div</a:t>
            </a:r>
            <a:r>
              <a:rPr lang="ko-KR" altLang="en-US" dirty="0"/>
              <a:t>==1: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pasing</a:t>
            </a:r>
            <a:r>
              <a:rPr lang="ko-KR" altLang="en-US" dirty="0"/>
              <a:t>[:-2])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pasing</a:t>
            </a:r>
            <a:r>
              <a:rPr lang="ko-KR" altLang="en-US" dirty="0"/>
              <a:t>=""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flag_div</a:t>
            </a:r>
            <a:r>
              <a:rPr lang="ko-KR" altLang="en-US" dirty="0"/>
              <a:t>=0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dirty="0" err="1"/>
              <a:t>pasing</a:t>
            </a:r>
            <a:r>
              <a:rPr lang="ko-KR" altLang="en-US" dirty="0"/>
              <a:t> == "&lt;/</a:t>
            </a:r>
            <a:r>
              <a:rPr lang="ko-KR" altLang="en-US" dirty="0" err="1"/>
              <a:t>div</a:t>
            </a:r>
            <a:r>
              <a:rPr lang="ko-KR" altLang="en-US" dirty="0"/>
              <a:t>&gt;":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pasing</a:t>
            </a:r>
            <a:r>
              <a:rPr lang="ko-KR" altLang="en-US" dirty="0"/>
              <a:t>=""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dirty="0" err="1"/>
              <a:t>pasing</a:t>
            </a:r>
            <a:r>
              <a:rPr lang="ko-KR" altLang="en-US" dirty="0"/>
              <a:t>=="&lt;</a:t>
            </a:r>
            <a:r>
              <a:rPr lang="ko-KR" altLang="en-US" dirty="0" err="1"/>
              <a:t>p</a:t>
            </a:r>
            <a:r>
              <a:rPr lang="ko-KR" altLang="en-US" dirty="0"/>
              <a:t>&gt;":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flag_p</a:t>
            </a:r>
            <a:r>
              <a:rPr lang="ko-KR" altLang="en-US" dirty="0"/>
              <a:t>=1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pasing</a:t>
            </a:r>
            <a:r>
              <a:rPr lang="ko-KR" altLang="en-US" dirty="0"/>
              <a:t>=""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dirty="0" err="1"/>
              <a:t>pasing</a:t>
            </a:r>
            <a:r>
              <a:rPr lang="ko-KR" altLang="en-US" dirty="0"/>
              <a:t>[-4:]=="&lt;/</a:t>
            </a:r>
            <a:r>
              <a:rPr lang="ko-KR" altLang="en-US" dirty="0" err="1"/>
              <a:t>p</a:t>
            </a:r>
            <a:r>
              <a:rPr lang="ko-KR" altLang="en-US" dirty="0"/>
              <a:t>&gt;":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flag_p</a:t>
            </a:r>
            <a:r>
              <a:rPr lang="ko-KR" altLang="en-US" dirty="0"/>
              <a:t>=0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pasing</a:t>
            </a:r>
            <a:r>
              <a:rPr lang="ko-KR" altLang="en-US" dirty="0"/>
              <a:t>=</a:t>
            </a:r>
            <a:r>
              <a:rPr lang="ko-KR" altLang="en-US" dirty="0" err="1"/>
              <a:t>pasing</a:t>
            </a:r>
            <a:r>
              <a:rPr lang="ko-KR" altLang="en-US" dirty="0"/>
              <a:t>[:-4]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pasing</a:t>
            </a:r>
            <a:r>
              <a:rPr lang="ko-KR" altLang="en-US" dirty="0"/>
              <a:t>=</a:t>
            </a:r>
            <a:r>
              <a:rPr lang="ko-KR" altLang="en-US" dirty="0" err="1"/>
              <a:t>pasing.lstrip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pasing</a:t>
            </a:r>
            <a:r>
              <a:rPr lang="ko-KR" altLang="en-US" dirty="0"/>
              <a:t>=</a:t>
            </a:r>
            <a:r>
              <a:rPr lang="ko-KR" altLang="en-US" dirty="0" err="1"/>
              <a:t>pasing.lstrip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pasing</a:t>
            </a:r>
            <a:r>
              <a:rPr lang="ko-KR" altLang="en-US" dirty="0"/>
              <a:t>=</a:t>
            </a:r>
            <a:r>
              <a:rPr lang="ko-KR" altLang="en-US" dirty="0" err="1"/>
              <a:t>pasing.replace</a:t>
            </a:r>
            <a:r>
              <a:rPr lang="ko-KR" altLang="en-US" dirty="0"/>
              <a:t>("  ", " ")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pasing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pasing</a:t>
            </a:r>
            <a:r>
              <a:rPr lang="ko-KR" altLang="en-US" dirty="0"/>
              <a:t>=""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63E12-F9E1-75CE-FD10-8C0BAD8937EC}"/>
              </a:ext>
            </a:extLst>
          </p:cNvPr>
          <p:cNvSpPr txBox="1"/>
          <p:nvPr/>
        </p:nvSpPr>
        <p:spPr>
          <a:xfrm>
            <a:off x="8646640" y="1859339"/>
            <a:ext cx="60980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dirty="0" err="1"/>
              <a:t>pasing</a:t>
            </a:r>
            <a:r>
              <a:rPr lang="ko-KR" altLang="en-US" dirty="0"/>
              <a:t>[-3:]=='&lt;</a:t>
            </a:r>
            <a:r>
              <a:rPr lang="ko-KR" altLang="en-US" dirty="0" err="1"/>
              <a:t>i</a:t>
            </a:r>
            <a:r>
              <a:rPr lang="ko-KR" altLang="en-US" dirty="0"/>
              <a:t>&gt;':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pasing</a:t>
            </a:r>
            <a:r>
              <a:rPr lang="ko-KR" altLang="en-US" dirty="0"/>
              <a:t>=</a:t>
            </a:r>
            <a:r>
              <a:rPr lang="ko-KR" altLang="en-US" dirty="0" err="1"/>
              <a:t>pasing</a:t>
            </a:r>
            <a:r>
              <a:rPr lang="ko-KR" altLang="en-US" dirty="0"/>
              <a:t>[:-3]+" "</a:t>
            </a:r>
          </a:p>
          <a:p>
            <a:r>
              <a:rPr lang="ko-KR" altLang="en-US" dirty="0"/>
              <a:t>       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dirty="0" err="1"/>
              <a:t>pasing</a:t>
            </a:r>
            <a:r>
              <a:rPr lang="ko-KR" altLang="en-US" dirty="0"/>
              <a:t>[-4:]=="&lt;/</a:t>
            </a:r>
            <a:r>
              <a:rPr lang="ko-KR" altLang="en-US" dirty="0" err="1"/>
              <a:t>i</a:t>
            </a:r>
            <a:r>
              <a:rPr lang="ko-KR" altLang="en-US" dirty="0"/>
              <a:t>&gt;":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pasing</a:t>
            </a:r>
            <a:r>
              <a:rPr lang="ko-KR" altLang="en-US" dirty="0"/>
              <a:t>=</a:t>
            </a:r>
            <a:r>
              <a:rPr lang="ko-KR" altLang="en-US" dirty="0" err="1"/>
              <a:t>pasing</a:t>
            </a:r>
            <a:r>
              <a:rPr lang="ko-KR" altLang="en-US" dirty="0"/>
              <a:t>[:-4]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dirty="0" err="1"/>
              <a:t>pasing</a:t>
            </a:r>
            <a:r>
              <a:rPr lang="ko-KR" altLang="en-US" dirty="0"/>
              <a:t>[-5:]=="&lt;</a:t>
            </a:r>
            <a:r>
              <a:rPr lang="ko-KR" altLang="en-US" dirty="0" err="1"/>
              <a:t>br</a:t>
            </a:r>
            <a:r>
              <a:rPr lang="ko-KR" altLang="en-US" dirty="0"/>
              <a:t> &gt;":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pasing</a:t>
            </a:r>
            <a:r>
              <a:rPr lang="ko-KR" altLang="en-US" dirty="0"/>
              <a:t>=</a:t>
            </a:r>
            <a:r>
              <a:rPr lang="ko-KR" altLang="en-US" dirty="0" err="1"/>
              <a:t>pasing</a:t>
            </a:r>
            <a:r>
              <a:rPr lang="ko-KR" altLang="en-US" dirty="0"/>
              <a:t>[:-5]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dirty="0" err="1"/>
              <a:t>pasing</a:t>
            </a:r>
            <a:r>
              <a:rPr lang="ko-KR" altLang="en-US" dirty="0"/>
              <a:t>[-3:]=="&lt;</a:t>
            </a:r>
            <a:r>
              <a:rPr lang="ko-KR" altLang="en-US" dirty="0" err="1"/>
              <a:t>b</a:t>
            </a:r>
            <a:r>
              <a:rPr lang="ko-KR" altLang="en-US" dirty="0"/>
              <a:t>&gt;":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pasing</a:t>
            </a:r>
            <a:r>
              <a:rPr lang="ko-KR" altLang="en-US" dirty="0"/>
              <a:t>=</a:t>
            </a:r>
            <a:r>
              <a:rPr lang="ko-KR" altLang="en-US" dirty="0" err="1"/>
              <a:t>pasing</a:t>
            </a:r>
            <a:r>
              <a:rPr lang="ko-KR" altLang="en-US" dirty="0"/>
              <a:t>[:-3]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dirty="0" err="1"/>
              <a:t>pasing</a:t>
            </a:r>
            <a:r>
              <a:rPr lang="ko-KR" altLang="en-US" dirty="0"/>
              <a:t>[-4:]=="&lt;/</a:t>
            </a:r>
            <a:r>
              <a:rPr lang="ko-KR" altLang="en-US" dirty="0" err="1"/>
              <a:t>b</a:t>
            </a:r>
            <a:r>
              <a:rPr lang="ko-KR" altLang="en-US" dirty="0"/>
              <a:t>&gt;":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pasing</a:t>
            </a:r>
            <a:r>
              <a:rPr lang="ko-KR" altLang="en-US" dirty="0"/>
              <a:t>=</a:t>
            </a:r>
            <a:r>
              <a:rPr lang="ko-KR" altLang="en-US" dirty="0" err="1"/>
              <a:t>pasing</a:t>
            </a:r>
            <a:r>
              <a:rPr lang="ko-KR" altLang="en-US" dirty="0"/>
              <a:t>[:-4]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FCD1D4-5757-EFB7-4211-96E8536314C7}"/>
              </a:ext>
            </a:extLst>
          </p:cNvPr>
          <p:cNvGrpSpPr/>
          <p:nvPr/>
        </p:nvGrpSpPr>
        <p:grpSpPr>
          <a:xfrm>
            <a:off x="1091513" y="2290408"/>
            <a:ext cx="10008973" cy="2953265"/>
            <a:chOff x="1091513" y="2290408"/>
            <a:chExt cx="10008973" cy="295326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DD7F0C7-42FD-0B88-A850-5CDC5554ACE2}"/>
                </a:ext>
              </a:extLst>
            </p:cNvPr>
            <p:cNvSpPr/>
            <p:nvPr/>
          </p:nvSpPr>
          <p:spPr>
            <a:xfrm>
              <a:off x="1091513" y="2290408"/>
              <a:ext cx="10008973" cy="295326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ysClr val="windowText" lastClr="000000"/>
                  </a:solidFill>
                </a:rPr>
                <a:t>단순한 문자열 매칭 </a:t>
              </a:r>
              <a:r>
                <a:rPr lang="en-US" altLang="ko-KR" sz="2500" dirty="0">
                  <a:solidFill>
                    <a:sysClr val="windowText" lastClr="000000"/>
                  </a:solidFill>
                </a:rPr>
                <a:t>for</a:t>
              </a:r>
              <a:r>
                <a:rPr lang="ko-KR" altLang="en-US" sz="2500" dirty="0">
                  <a:solidFill>
                    <a:sysClr val="windowText" lastClr="000000"/>
                  </a:solidFill>
                </a:rPr>
                <a:t>문 </a:t>
              </a:r>
              <a:r>
                <a:rPr lang="en-US" altLang="ko-KR" sz="2500" dirty="0">
                  <a:solidFill>
                    <a:sysClr val="windowText" lastClr="000000"/>
                  </a:solidFill>
                </a:rPr>
                <a:t>-&gt; </a:t>
              </a:r>
              <a:r>
                <a:rPr lang="ko-KR" altLang="en-US" sz="2500" dirty="0">
                  <a:solidFill>
                    <a:sysClr val="windowText" lastClr="000000"/>
                  </a:solidFill>
                </a:rPr>
                <a:t>시간이 너무 오래 걸림</a:t>
              </a:r>
              <a:endParaRPr lang="en-US" altLang="ko-KR" sz="25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2500" dirty="0">
                  <a:solidFill>
                    <a:sysClr val="windowText" lastClr="000000"/>
                  </a:solidFill>
                </a:rPr>
                <a:t>시간 초과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4A9C4C6-B8DF-63BB-8CF7-34D5C3B99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9978" y="4333876"/>
              <a:ext cx="7392041" cy="281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138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14EAB1E-BC06-9C9F-12B8-66A11F3E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53" y="768537"/>
            <a:ext cx="10515600" cy="1325563"/>
          </a:xfrm>
        </p:spPr>
        <p:txBody>
          <a:bodyPr/>
          <a:lstStyle/>
          <a:p>
            <a:r>
              <a:rPr lang="ko-KR" altLang="en-US" dirty="0"/>
              <a:t>생각해본 방법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EAE0662-6161-7774-691C-E4896148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453" y="2229036"/>
            <a:ext cx="10515600" cy="1708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문자열 대체 방법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리스트명</a:t>
            </a:r>
            <a:r>
              <a:rPr lang="en-US" altLang="ko-KR" dirty="0"/>
              <a:t>.replace(‘</a:t>
            </a:r>
            <a:r>
              <a:rPr lang="ko-KR" altLang="en-US" dirty="0"/>
              <a:t>바꾸고자 하는 문자</a:t>
            </a:r>
            <a:r>
              <a:rPr lang="en-US" altLang="ko-KR" dirty="0"/>
              <a:t>‘, ‘</a:t>
            </a:r>
            <a:r>
              <a:rPr lang="ko-KR" altLang="en-US" dirty="0"/>
              <a:t>바꿀 결과</a:t>
            </a:r>
            <a:r>
              <a:rPr lang="en-US" altLang="ko-KR" dirty="0"/>
              <a:t>‘)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EF60170-E384-7E60-D28C-AAF430E9E2E4}"/>
              </a:ext>
            </a:extLst>
          </p:cNvPr>
          <p:cNvSpPr/>
          <p:nvPr/>
        </p:nvSpPr>
        <p:spPr>
          <a:xfrm>
            <a:off x="5292987" y="3233060"/>
            <a:ext cx="1000897" cy="170840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38BBC-98C9-EEB1-BFBD-05513FFA1658}"/>
              </a:ext>
            </a:extLst>
          </p:cNvPr>
          <p:cNvSpPr txBox="1"/>
          <p:nvPr/>
        </p:nvSpPr>
        <p:spPr>
          <a:xfrm>
            <a:off x="1221435" y="4941467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main, div, p</a:t>
            </a:r>
            <a:r>
              <a:rPr lang="ko-KR" altLang="en-US" sz="2500" dirty="0"/>
              <a:t>는 처리 가능하지만 나머지 다른 태그 처리는</a:t>
            </a:r>
            <a:r>
              <a:rPr lang="en-US" altLang="ko-KR" sz="2500" dirty="0"/>
              <a:t>??</a:t>
            </a:r>
          </a:p>
          <a:p>
            <a:pPr algn="ctr"/>
            <a:r>
              <a:rPr lang="ko-KR" altLang="en-US" sz="2500" dirty="0"/>
              <a:t>나머지 태그가 언급되어 있지 않아 처리의 어려움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77514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74AF25-1454-1B4B-4722-01C2D649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097"/>
            <a:ext cx="10515600" cy="1325563"/>
          </a:xfrm>
        </p:spPr>
        <p:txBody>
          <a:bodyPr/>
          <a:lstStyle/>
          <a:p>
            <a:r>
              <a:rPr lang="ko-KR" altLang="en-US" dirty="0"/>
              <a:t>문제의 조건을 확인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186A2A-B0FF-F8C9-B599-DF81DC4F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49" y="2456593"/>
            <a:ext cx="2057578" cy="135647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01C6E5D-4B89-1D84-8223-B8BED2E7257C}"/>
              </a:ext>
            </a:extLst>
          </p:cNvPr>
          <p:cNvSpPr/>
          <p:nvPr/>
        </p:nvSpPr>
        <p:spPr>
          <a:xfrm>
            <a:off x="1945341" y="3429000"/>
            <a:ext cx="3558988" cy="28097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A1466-6DE1-9370-EA01-A91BF4A79E7A}"/>
              </a:ext>
            </a:extLst>
          </p:cNvPr>
          <p:cNvSpPr txBox="1"/>
          <p:nvPr/>
        </p:nvSpPr>
        <p:spPr>
          <a:xfrm>
            <a:off x="5732929" y="3340645"/>
            <a:ext cx="562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정규 표현식을 </a:t>
            </a:r>
            <a:r>
              <a:rPr lang="en-US" altLang="ko-KR" dirty="0"/>
              <a:t>import re </a:t>
            </a:r>
            <a:r>
              <a:rPr lang="ko-KR" altLang="en-US" dirty="0"/>
              <a:t>로 이용 가능</a:t>
            </a:r>
          </a:p>
        </p:txBody>
      </p:sp>
    </p:spTree>
    <p:extLst>
      <p:ext uri="{BB962C8B-B14F-4D97-AF65-F5344CB8AC3E}">
        <p14:creationId xmlns:p14="http://schemas.microsoft.com/office/powerpoint/2010/main" val="166492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CBD67BF-1EE6-9CC1-216E-253AB7F5F13D}"/>
              </a:ext>
            </a:extLst>
          </p:cNvPr>
          <p:cNvGrpSpPr/>
          <p:nvPr/>
        </p:nvGrpSpPr>
        <p:grpSpPr>
          <a:xfrm>
            <a:off x="737188" y="1295906"/>
            <a:ext cx="10654553" cy="5078313"/>
            <a:chOff x="717175" y="1926628"/>
            <a:chExt cx="10654553" cy="507831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778593-CE1C-D2A2-F845-67F79243AA1A}"/>
                </a:ext>
              </a:extLst>
            </p:cNvPr>
            <p:cNvSpPr txBox="1"/>
            <p:nvPr/>
          </p:nvSpPr>
          <p:spPr>
            <a:xfrm>
              <a:off x="717175" y="1926628"/>
              <a:ext cx="9278472" cy="5078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dirty="0">
                  <a:effectLst/>
                  <a:latin typeface="Consolas" panose="020B0609020204030204" pitchFamily="49" charset="0"/>
                </a:rPr>
                <a:t>import re</a:t>
              </a:r>
            </a:p>
            <a:p>
              <a:br>
                <a:rPr lang="en-US" altLang="ko-KR" b="0" dirty="0">
                  <a:effectLst/>
                  <a:latin typeface="Consolas" panose="020B0609020204030204" pitchFamily="49" charset="0"/>
                </a:rPr>
              </a:b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=input()</a:t>
              </a:r>
            </a:p>
            <a:p>
              <a:br>
                <a:rPr lang="en-US" altLang="ko-KR" b="0" dirty="0">
                  <a:effectLst/>
                  <a:latin typeface="Consolas" panose="020B0609020204030204" pitchFamily="49" charset="0"/>
                </a:rPr>
              </a:b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('&lt;main&gt;'):-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('&lt;/main&gt;')]</a:t>
              </a:r>
            </a:p>
            <a:p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re.sub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(r'&lt;div title="([\w ]*)"&gt;', 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r'title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 : \1\n', 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re.sub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(r'&lt;/div&gt;','',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re.sub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(r'&lt;p&gt;','',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re.sub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(r'&lt;/p&gt;', '\n', 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re.sub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(r'&lt;[\w ]*&gt;', '', 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re.sub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(r'&lt;/[\w ]*&gt;', '', 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re.sub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(r'&lt;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br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 &gt;','',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re.sub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(r' ?\n ?', '\n', 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re.sub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(r' {2,}',' ', 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[:-1]</a:t>
              </a:r>
            </a:p>
            <a:p>
              <a:r>
                <a:rPr lang="en-US" altLang="ko-KR" b="0" dirty="0">
                  <a:effectLst/>
                  <a:latin typeface="Consolas" panose="020B0609020204030204" pitchFamily="49" charset="0"/>
                </a:rPr>
                <a:t>print(</a:t>
              </a:r>
              <a:r>
                <a:rPr lang="en-US" altLang="ko-KR" b="0" dirty="0" err="1">
                  <a:effectLst/>
                  <a:latin typeface="Consolas" panose="020B0609020204030204" pitchFamily="49" charset="0"/>
                </a:rPr>
                <a:t>sen</a:t>
              </a:r>
              <a:r>
                <a:rPr lang="en-US" altLang="ko-KR" b="0" dirty="0">
                  <a:effectLst/>
                  <a:latin typeface="Consolas" panose="020B0609020204030204" pitchFamily="49" charset="0"/>
                </a:rPr>
                <a:t>)</a:t>
              </a:r>
            </a:p>
            <a:p>
              <a:b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251B068-5FD3-CB07-2CE2-A0968B98CD8D}"/>
                </a:ext>
              </a:extLst>
            </p:cNvPr>
            <p:cNvGrpSpPr/>
            <p:nvPr/>
          </p:nvGrpSpPr>
          <p:grpSpPr>
            <a:xfrm>
              <a:off x="6741459" y="3375210"/>
              <a:ext cx="4630269" cy="369332"/>
              <a:chOff x="6741459" y="3375210"/>
              <a:chExt cx="4630269" cy="369332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14CC101C-7767-C4CC-5F72-EA9F92BA3459}"/>
                  </a:ext>
                </a:extLst>
              </p:cNvPr>
              <p:cNvGrpSpPr/>
              <p:nvPr/>
            </p:nvGrpSpPr>
            <p:grpSpPr>
              <a:xfrm>
                <a:off x="6741459" y="3375211"/>
                <a:ext cx="2554942" cy="354107"/>
                <a:chOff x="6741459" y="3375211"/>
                <a:chExt cx="2554942" cy="354107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4DD653E5-96A2-73BC-C7F0-CF3FEA7DAA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19248" y="3375211"/>
                  <a:ext cx="97715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3D1ED9ED-4233-A80B-EA30-A085973C6E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41459" y="3729317"/>
                  <a:ext cx="25549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56BB9CDA-4756-0358-4991-0C24C6642007}"/>
                    </a:ext>
                  </a:extLst>
                </p:cNvPr>
                <p:cNvCxnSpPr/>
                <p:nvPr/>
              </p:nvCxnSpPr>
              <p:spPr>
                <a:xfrm>
                  <a:off x="9296401" y="3375211"/>
                  <a:ext cx="0" cy="3541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F0145FD-49CE-431D-1343-C6F9EDFD73E5}"/>
                  </a:ext>
                </a:extLst>
              </p:cNvPr>
              <p:cNvSpPr txBox="1"/>
              <p:nvPr/>
            </p:nvSpPr>
            <p:spPr>
              <a:xfrm>
                <a:off x="9318811" y="3375210"/>
                <a:ext cx="2052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div title </a:t>
                </a:r>
                <a:r>
                  <a:rPr lang="ko-KR" altLang="en-US" dirty="0"/>
                  <a:t>처리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478F058-21D1-2903-1FAF-C5038BC218BF}"/>
                </a:ext>
              </a:extLst>
            </p:cNvPr>
            <p:cNvGrpSpPr/>
            <p:nvPr/>
          </p:nvGrpSpPr>
          <p:grpSpPr>
            <a:xfrm>
              <a:off x="5141258" y="4591162"/>
              <a:ext cx="3962402" cy="369333"/>
              <a:chOff x="5141258" y="4591162"/>
              <a:chExt cx="3962402" cy="36933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1AF7DE-5746-254C-A1A6-2D3BDDC8569D}"/>
                  </a:ext>
                </a:extLst>
              </p:cNvPr>
              <p:cNvSpPr txBox="1"/>
              <p:nvPr/>
            </p:nvSpPr>
            <p:spPr>
              <a:xfrm>
                <a:off x="6548718" y="4591162"/>
                <a:ext cx="2554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/>
                  <a:t>그외</a:t>
                </a:r>
                <a:r>
                  <a:rPr lang="ko-KR" altLang="en-US" dirty="0"/>
                  <a:t> 열고 닫는 태그</a:t>
                </a:r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9F658566-9812-0646-897E-E98F7A8408E6}"/>
                  </a:ext>
                </a:extLst>
              </p:cNvPr>
              <p:cNvGrpSpPr/>
              <p:nvPr/>
            </p:nvGrpSpPr>
            <p:grpSpPr>
              <a:xfrm>
                <a:off x="5141258" y="4606388"/>
                <a:ext cx="1277471" cy="354107"/>
                <a:chOff x="6741459" y="3375211"/>
                <a:chExt cx="2554942" cy="354107"/>
              </a:xfrm>
            </p:grpSpPr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25113571-AD65-46EC-0EA7-4CD516C81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41459" y="3375211"/>
                  <a:ext cx="25549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ADEC1FF9-3739-0041-EA09-D4E3163F7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41459" y="3729317"/>
                  <a:ext cx="25549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FB89905F-27DB-8327-0BDD-272DAFD552D5}"/>
                    </a:ext>
                  </a:extLst>
                </p:cNvPr>
                <p:cNvCxnSpPr/>
                <p:nvPr/>
              </p:nvCxnSpPr>
              <p:spPr>
                <a:xfrm>
                  <a:off x="9296401" y="3375211"/>
                  <a:ext cx="0" cy="3541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5C6F8F5-B2A2-E7C0-28EF-44C7AEE441DC}"/>
                </a:ext>
              </a:extLst>
            </p:cNvPr>
            <p:cNvGrpSpPr/>
            <p:nvPr/>
          </p:nvGrpSpPr>
          <p:grpSpPr>
            <a:xfrm>
              <a:off x="4684058" y="4008735"/>
              <a:ext cx="3366246" cy="380707"/>
              <a:chOff x="4684058" y="4008735"/>
              <a:chExt cx="3366246" cy="380707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6B53CB41-4128-DEE0-D0B7-8CD5C438366C}"/>
                  </a:ext>
                </a:extLst>
              </p:cNvPr>
              <p:cNvGrpSpPr/>
              <p:nvPr/>
            </p:nvGrpSpPr>
            <p:grpSpPr>
              <a:xfrm>
                <a:off x="4684058" y="4008735"/>
                <a:ext cx="1277471" cy="354107"/>
                <a:chOff x="6741459" y="3375211"/>
                <a:chExt cx="2554942" cy="354107"/>
              </a:xfrm>
            </p:grpSpPr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79A45C7D-EF2A-EF2D-B9AD-604DBF0616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41459" y="3375211"/>
                  <a:ext cx="25549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10EB4B43-E981-14C2-95B2-3498B4825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41459" y="3729317"/>
                  <a:ext cx="25549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02B65953-9E70-D919-778E-2686D61996F7}"/>
                    </a:ext>
                  </a:extLst>
                </p:cNvPr>
                <p:cNvCxnSpPr/>
                <p:nvPr/>
              </p:nvCxnSpPr>
              <p:spPr>
                <a:xfrm>
                  <a:off x="9296401" y="3375211"/>
                  <a:ext cx="0" cy="3541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E8D81AD-C1E1-F9CA-F79E-F7EDD0E4520A}"/>
                  </a:ext>
                </a:extLst>
              </p:cNvPr>
              <p:cNvSpPr txBox="1"/>
              <p:nvPr/>
            </p:nvSpPr>
            <p:spPr>
              <a:xfrm>
                <a:off x="5997387" y="4020110"/>
                <a:ext cx="2052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 </a:t>
                </a:r>
                <a:r>
                  <a:rPr lang="ko-KR" altLang="en-US" dirty="0"/>
                  <a:t>처리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B049ADB5-260D-6B9C-2BA0-DCE1C6EE4790}"/>
                </a:ext>
              </a:extLst>
            </p:cNvPr>
            <p:cNvGrpSpPr/>
            <p:nvPr/>
          </p:nvGrpSpPr>
          <p:grpSpPr>
            <a:xfrm>
              <a:off x="4984376" y="5046737"/>
              <a:ext cx="3567953" cy="369332"/>
              <a:chOff x="4984376" y="5046737"/>
              <a:chExt cx="3567953" cy="369332"/>
            </a:xfrm>
          </p:grpSpPr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68C526C9-38D1-733C-B720-91F04AEF6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84376" y="5186082"/>
                <a:ext cx="9771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6C8C6A3-244B-5F03-4980-6FA3F3B442CD}"/>
                  </a:ext>
                </a:extLst>
              </p:cNvPr>
              <p:cNvSpPr txBox="1"/>
              <p:nvPr/>
            </p:nvSpPr>
            <p:spPr>
              <a:xfrm>
                <a:off x="5997387" y="5046737"/>
                <a:ext cx="2554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br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태그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AA0A13B1-F70B-2EF8-068A-3D4FA29346B6}"/>
                </a:ext>
              </a:extLst>
            </p:cNvPr>
            <p:cNvGrpSpPr/>
            <p:nvPr/>
          </p:nvGrpSpPr>
          <p:grpSpPr>
            <a:xfrm>
              <a:off x="5024716" y="5342476"/>
              <a:ext cx="4773706" cy="369332"/>
              <a:chOff x="5024716" y="5342476"/>
              <a:chExt cx="4773706" cy="369332"/>
            </a:xfrm>
          </p:grpSpPr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BF9135F9-7D13-694B-78ED-6031A846EB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24716" y="5492269"/>
                <a:ext cx="9771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DD07CE2-A180-A282-7581-CAFBCCD4E003}"/>
                  </a:ext>
                </a:extLst>
              </p:cNvPr>
              <p:cNvSpPr txBox="1"/>
              <p:nvPr/>
            </p:nvSpPr>
            <p:spPr>
              <a:xfrm>
                <a:off x="6095999" y="5342476"/>
                <a:ext cx="3702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끝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공백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줄바꿈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시작 공백 처리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471D1FF-837F-EF95-16BE-E699BA535D16}"/>
                </a:ext>
              </a:extLst>
            </p:cNvPr>
            <p:cNvGrpSpPr/>
            <p:nvPr/>
          </p:nvGrpSpPr>
          <p:grpSpPr>
            <a:xfrm>
              <a:off x="4536139" y="5666740"/>
              <a:ext cx="4840942" cy="369332"/>
              <a:chOff x="4536139" y="5666740"/>
              <a:chExt cx="4840942" cy="369332"/>
            </a:xfrm>
          </p:grpSpPr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0AB0E7C1-9F10-8E9E-7A03-FACC1FDC0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36139" y="5771465"/>
                <a:ext cx="9771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4FB2E8D-9B51-F6DF-E2D5-2ECA9310C1A1}"/>
                  </a:ext>
                </a:extLst>
              </p:cNvPr>
              <p:cNvSpPr txBox="1"/>
              <p:nvPr/>
            </p:nvSpPr>
            <p:spPr>
              <a:xfrm>
                <a:off x="5674658" y="5666740"/>
                <a:ext cx="3702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연속 공백 처리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9870BD70-71A5-FDCD-32AE-40F54649A1AA}"/>
                </a:ext>
              </a:extLst>
            </p:cNvPr>
            <p:cNvGrpSpPr/>
            <p:nvPr/>
          </p:nvGrpSpPr>
          <p:grpSpPr>
            <a:xfrm>
              <a:off x="2554939" y="5811096"/>
              <a:ext cx="4769224" cy="369332"/>
              <a:chOff x="2554939" y="5811096"/>
              <a:chExt cx="4769224" cy="369332"/>
            </a:xfrm>
          </p:grpSpPr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259D0BDC-9D97-BF08-61D9-C27FA33D73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54939" y="5968689"/>
                <a:ext cx="9771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FFCF867-2ECB-14C6-96D1-26632C329932}"/>
                  </a:ext>
                </a:extLst>
              </p:cNvPr>
              <p:cNvSpPr txBox="1"/>
              <p:nvPr/>
            </p:nvSpPr>
            <p:spPr>
              <a:xfrm>
                <a:off x="3621740" y="5811096"/>
                <a:ext cx="3702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마지막 </a:t>
                </a:r>
                <a:r>
                  <a:rPr lang="ko-KR" altLang="en-US" dirty="0" err="1"/>
                  <a:t>줄바꿈</a:t>
                </a:r>
                <a:r>
                  <a:rPr lang="ko-KR" altLang="en-US" dirty="0"/>
                  <a:t> 처리</a:t>
                </a:r>
              </a:p>
            </p:txBody>
          </p:sp>
        </p:grpSp>
      </p:grp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9A365B1B-C015-F3DF-17D2-0718AB429675}"/>
              </a:ext>
            </a:extLst>
          </p:cNvPr>
          <p:cNvSpPr/>
          <p:nvPr/>
        </p:nvSpPr>
        <p:spPr>
          <a:xfrm>
            <a:off x="2465294" y="2744487"/>
            <a:ext cx="2897280" cy="292793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F12C14F-983C-E3C0-3BE7-66049B00CF37}"/>
              </a:ext>
            </a:extLst>
          </p:cNvPr>
          <p:cNvSpPr/>
          <p:nvPr/>
        </p:nvSpPr>
        <p:spPr>
          <a:xfrm>
            <a:off x="2092823" y="3859926"/>
            <a:ext cx="2897280" cy="510479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8FF820E-E43B-6F97-943E-A3A28F8F062C}"/>
              </a:ext>
            </a:extLst>
          </p:cNvPr>
          <p:cNvSpPr/>
          <p:nvPr/>
        </p:nvSpPr>
        <p:spPr>
          <a:xfrm>
            <a:off x="5533305" y="2706514"/>
            <a:ext cx="2639145" cy="300891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9CBD758-1D71-D552-B8EB-8308FBCE91B1}"/>
              </a:ext>
            </a:extLst>
          </p:cNvPr>
          <p:cNvSpPr/>
          <p:nvPr/>
        </p:nvSpPr>
        <p:spPr>
          <a:xfrm>
            <a:off x="2107028" y="4649565"/>
            <a:ext cx="2639145" cy="300891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4CE81735-2C98-90BB-8555-55A7705AFE91}"/>
              </a:ext>
            </a:extLst>
          </p:cNvPr>
          <p:cNvSpPr/>
          <p:nvPr/>
        </p:nvSpPr>
        <p:spPr>
          <a:xfrm>
            <a:off x="834039" y="5198020"/>
            <a:ext cx="1651266" cy="300890"/>
          </a:xfrm>
          <a:prstGeom prst="round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23CC1A18-05FF-6398-9756-341203E8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79" y="3518657"/>
            <a:ext cx="10684805" cy="51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4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5" grpId="0" animBg="1"/>
      <p:bldP spid="86" grpId="0" animBg="1"/>
      <p:bldP spid="8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531</Words>
  <Application>Microsoft Office PowerPoint</Application>
  <PresentationFormat>와이드스크린</PresentationFormat>
  <Paragraphs>82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Consolas</vt:lpstr>
      <vt:lpstr>Office 테마</vt:lpstr>
      <vt:lpstr>22859 HTML 파싱</vt:lpstr>
      <vt:lpstr>PowerPoint 프레젠테이션</vt:lpstr>
      <vt:lpstr>PowerPoint 프레젠테이션</vt:lpstr>
      <vt:lpstr>PowerPoint 프레젠테이션</vt:lpstr>
      <vt:lpstr>생각해본 방법</vt:lpstr>
      <vt:lpstr>문제의 조건을 확인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22859 HTML 파싱</dc:title>
  <dc:creator>최 유진</dc:creator>
  <cp:lastModifiedBy>최 유진</cp:lastModifiedBy>
  <cp:revision>3</cp:revision>
  <dcterms:created xsi:type="dcterms:W3CDTF">2023-01-10T06:36:26Z</dcterms:created>
  <dcterms:modified xsi:type="dcterms:W3CDTF">2023-01-10T07:21:00Z</dcterms:modified>
</cp:coreProperties>
</file>