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33104-7083-1CCD-86A7-D556C3CE7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8F9FE7-1ECE-18A9-9084-CB595AF9E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8E5C8-1A41-09BC-B8AF-411DB9E1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2E8B-DC33-4DF9-B9A7-70E25B0F045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1AE4F-124F-0B4E-FD23-1DD42920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0F742-C5A2-C07C-ACD1-6DDE75DF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BFED-6254-4FF6-83F5-56F40B9E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8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56669-9B57-1434-75D0-8F45EAE5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329B56-CAA2-22ED-E524-802CCDDFA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AE6F2A-1280-1890-CBEC-2076CBCC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2E8B-DC33-4DF9-B9A7-70E25B0F045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BD830-D087-7562-1FFA-9193BE40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67FDB-FF40-E7EB-BDF5-8AC6DE7A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BFED-6254-4FF6-83F5-56F40B9E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0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023061-7E28-952E-F8D3-3E56E4EA0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EFB4AB-09F6-C375-1739-C5153D8EF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FF46E-0BA5-0E5D-2C9E-CF34A657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2E8B-DC33-4DF9-B9A7-70E25B0F045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55636-A107-FE98-48AB-CDEBAF01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84EC9-E559-4C27-1E86-3F241127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BFED-6254-4FF6-83F5-56F40B9E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72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4BDFF-ADE5-ADBC-BB97-AE5194DF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B3E95-027B-087B-C5D5-6BD2F77D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EEE49-B6E0-D73C-4D8F-BD9E19D0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2E8B-DC33-4DF9-B9A7-70E25B0F045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A9B0D-C55E-8833-F95F-1DB8E323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E871F-9944-4569-8666-195E883A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BFED-6254-4FF6-83F5-56F40B9E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16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2A390-2E23-8546-2D43-B8ACF03A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C6D90-7104-BD7B-3787-6A552E03C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0A6EC-A1E8-7AC9-54DF-CAB9F7BE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2E8B-DC33-4DF9-B9A7-70E25B0F045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B75C4F-DF44-E409-279B-C64BDB98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89E37-5FC7-5008-7604-6672CA7F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BFED-6254-4FF6-83F5-56F40B9E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66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1CF63-FF13-A427-E99E-D80619B0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57114-1112-8388-A186-7E4A838A5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12AE8-ED1C-74D2-3590-7169394D9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2DB16A-A8DC-6859-4D31-5A5B3ED7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2E8B-DC33-4DF9-B9A7-70E25B0F045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75E7D3-E211-8184-93B1-462C1A38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83BF66-9FCB-E8DE-F3A0-1D4755EF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BFED-6254-4FF6-83F5-56F40B9E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9571B-7E8F-3A43-EA24-2E484F28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A2E1E0-2B23-5AB1-4AE6-9BA90535C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6807FE-4490-EE12-966D-D7048FA10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DB4C0-627E-A7C8-DAAD-68D570665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D534A9-F8EF-E310-71B6-B852B84FD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6E9B9E-5A6C-BFB5-D2EE-F074CCCFF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2E8B-DC33-4DF9-B9A7-70E25B0F045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9D2F20-1ADE-CBCC-E85A-EFDAA312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35764-E67A-6BE3-9373-CB1C5CC4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BFED-6254-4FF6-83F5-56F40B9E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0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65727-143C-6982-E39E-DF9BB968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F3FA32-6AB3-293E-B16C-3B1B15B0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2E8B-DC33-4DF9-B9A7-70E25B0F045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5AA68-0818-B56C-E677-74D4974C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311FC8-39AC-182B-47D8-66E9EE68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BFED-6254-4FF6-83F5-56F40B9E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47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6CD5CE-864D-6152-4113-84D0A1F2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2E8B-DC33-4DF9-B9A7-70E25B0F045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972D84-5CA4-B52F-5A5D-E06CA31D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6B4BD0-9006-C507-E7D4-1682FC86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BFED-6254-4FF6-83F5-56F40B9E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45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2296A-17F9-FFFA-066D-74CF5386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85EDC8-C38E-C529-6F65-D8E4C665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517759-0673-4C57-C69B-FCD78603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284695-DFD3-161D-D72F-37F7628E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2E8B-DC33-4DF9-B9A7-70E25B0F045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287526-8E3C-C090-BF9F-2506CFC3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FD777-51D5-3095-28E7-A0B6B285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BFED-6254-4FF6-83F5-56F40B9E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9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D5E14-935C-8709-80CB-1702F00F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F6983B-FE0A-0E49-DFE9-537EE6ADB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2320CD-3224-9747-AF9D-2CADFE16A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955CE-8EFC-2377-28D4-DC37FE93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2E8B-DC33-4DF9-B9A7-70E25B0F045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F82F5-AE4E-831F-833C-CD50B51A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EE74EB-B413-D67D-9305-C6C1A79E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BFED-6254-4FF6-83F5-56F40B9E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3933F2-A348-1D24-5699-043DF082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64EEE5-5644-AB33-7833-051514EB0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7128A-8590-DE0E-568F-091C86777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F2E8B-DC33-4DF9-B9A7-70E25B0F0455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F6D46-8C03-41D7-C3A1-251FC18D3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FD410-4688-FDF2-D925-8391F0C3F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DBFED-6254-4FF6-83F5-56F40B9EF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69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8E678-0D2F-4DDC-0BD6-D6A94735C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2225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합분해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E3036D-C7A6-8B3A-FDE2-ACBABF1AF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  <a:r>
              <a:rPr lang="en-US" altLang="ko-KR" dirty="0"/>
              <a:t> 20 </a:t>
            </a:r>
            <a:r>
              <a:rPr lang="ko-KR" altLang="en-US" dirty="0"/>
              <a:t>최유진</a:t>
            </a:r>
          </a:p>
        </p:txBody>
      </p:sp>
    </p:spTree>
    <p:extLst>
      <p:ext uri="{BB962C8B-B14F-4D97-AF65-F5344CB8AC3E}">
        <p14:creationId xmlns:p14="http://schemas.microsoft.com/office/powerpoint/2010/main" val="364178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49FA8-0C7D-DAD3-0357-906A5F2F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A911EE-7FBF-5668-3F30-28CFC69EF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4" y="1809609"/>
            <a:ext cx="7936718" cy="407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BA756-CD7A-1A2E-F4F0-743BF735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A7D98-403A-85ED-4BAE-1ED9A991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정수 </a:t>
            </a:r>
            <a:r>
              <a:rPr lang="en-US" altLang="ko-KR" dirty="0"/>
              <a:t>K</a:t>
            </a:r>
            <a:r>
              <a:rPr lang="ko-KR" altLang="en-US" dirty="0"/>
              <a:t>개를 더해서 </a:t>
            </a:r>
            <a:r>
              <a:rPr lang="en-US" altLang="ko-KR" dirty="0"/>
              <a:t>N</a:t>
            </a:r>
            <a:r>
              <a:rPr lang="ko-KR" altLang="en-US" dirty="0"/>
              <a:t>을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en-US" altLang="ko-KR" dirty="0" err="1"/>
              <a:t>Arr</a:t>
            </a:r>
            <a:r>
              <a:rPr lang="en-US" altLang="ko-KR" dirty="0"/>
              <a:t>[N][K] = </a:t>
            </a:r>
            <a:r>
              <a:rPr lang="en-US" altLang="ko-KR" dirty="0" err="1"/>
              <a:t>Arr</a:t>
            </a:r>
            <a:r>
              <a:rPr lang="en-US" altLang="ko-KR" dirty="0"/>
              <a:t>[N][0] + …. + </a:t>
            </a:r>
            <a:r>
              <a:rPr lang="en-US" altLang="ko-KR" dirty="0" err="1"/>
              <a:t>Arr</a:t>
            </a:r>
            <a:r>
              <a:rPr lang="en-US" altLang="ko-KR" dirty="0"/>
              <a:t>[N][K-1]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이 되어야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들어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이고 </a:t>
            </a:r>
            <a:r>
              <a:rPr lang="en-US" altLang="ko-KR" dirty="0"/>
              <a:t>K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라면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(0,2), (2,0), (1,1) </a:t>
            </a:r>
            <a:r>
              <a:rPr lang="ko-KR" altLang="en-US" dirty="0"/>
              <a:t>가 가능하다</a:t>
            </a:r>
            <a:r>
              <a:rPr lang="en-US" altLang="ko-KR" dirty="0"/>
              <a:t>. 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44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278F1-B4E8-B021-A05A-E5756F01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설계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703686E-5968-44E8-EDC8-35325F5C6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58462"/>
              </p:ext>
            </p:extLst>
          </p:nvPr>
        </p:nvGraphicFramePr>
        <p:xfrm>
          <a:off x="2104572" y="2113037"/>
          <a:ext cx="8127999" cy="428776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61598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083734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5821749"/>
                    </a:ext>
                  </a:extLst>
                </a:gridCol>
              </a:tblGrid>
              <a:tr h="1071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1</a:t>
                      </a:r>
                      <a:endParaRPr lang="ko-KR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1</a:t>
                      </a:r>
                      <a:endParaRPr lang="ko-KR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1</a:t>
                      </a:r>
                      <a:endParaRPr lang="ko-KR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899833"/>
                  </a:ext>
                </a:extLst>
              </a:tr>
              <a:tr h="1071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1</a:t>
                      </a:r>
                      <a:endParaRPr lang="ko-KR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2</a:t>
                      </a:r>
                      <a:endParaRPr lang="ko-KR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3</a:t>
                      </a:r>
                      <a:endParaRPr lang="ko-KR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251509"/>
                  </a:ext>
                </a:extLst>
              </a:tr>
              <a:tr h="1071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1</a:t>
                      </a:r>
                      <a:endParaRPr lang="ko-KR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3</a:t>
                      </a:r>
                      <a:endParaRPr lang="ko-KR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6</a:t>
                      </a:r>
                      <a:endParaRPr lang="ko-KR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498381"/>
                  </a:ext>
                </a:extLst>
              </a:tr>
              <a:tr h="1071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1</a:t>
                      </a:r>
                      <a:endParaRPr lang="ko-KR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4</a:t>
                      </a:r>
                      <a:endParaRPr lang="ko-KR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10</a:t>
                      </a:r>
                      <a:endParaRPr lang="ko-KR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7210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F25F26-BEE1-7049-4607-6E83581B3B8B}"/>
              </a:ext>
            </a:extLst>
          </p:cNvPr>
          <p:cNvSpPr txBox="1"/>
          <p:nvPr/>
        </p:nvSpPr>
        <p:spPr>
          <a:xfrm>
            <a:off x="2104572" y="1502229"/>
            <a:ext cx="812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               1                               2                                 3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F7B06-3930-CAA8-7AEB-D01E67AE994A}"/>
              </a:ext>
            </a:extLst>
          </p:cNvPr>
          <p:cNvSpPr txBox="1"/>
          <p:nvPr/>
        </p:nvSpPr>
        <p:spPr>
          <a:xfrm>
            <a:off x="1012371" y="2153484"/>
            <a:ext cx="947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 </a:t>
            </a:r>
            <a:r>
              <a:rPr lang="ko-KR" altLang="en-US" dirty="0"/>
              <a:t>숫자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0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19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5455B-E34B-6487-067D-8697A766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문제 설계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1C68A9B-3BD3-989E-89BB-F82387295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98280"/>
              </p:ext>
            </p:extLst>
          </p:nvPr>
        </p:nvGraphicFramePr>
        <p:xfrm>
          <a:off x="1923143" y="2189237"/>
          <a:ext cx="8128000" cy="3840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72535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96670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597835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611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1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1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1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1</a:t>
                      </a:r>
                      <a:endParaRPr lang="ko-KR" altLang="en-US" sz="3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564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1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2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3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4</a:t>
                      </a:r>
                      <a:endParaRPr lang="ko-KR" altLang="en-US" sz="3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34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1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3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6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10</a:t>
                      </a:r>
                      <a:endParaRPr lang="ko-KR" altLang="en-US" sz="3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44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1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4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10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20</a:t>
                      </a:r>
                      <a:endParaRPr lang="ko-KR" altLang="en-US" sz="3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02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1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5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15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35</a:t>
                      </a:r>
                      <a:endParaRPr lang="ko-KR" altLang="en-US" sz="3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621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1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6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21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56</a:t>
                      </a:r>
                      <a:endParaRPr lang="ko-KR" altLang="en-US" sz="3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63621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1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7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28</a:t>
                      </a:r>
                      <a:endParaRPr lang="ko-KR" altLang="en-US" sz="3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84</a:t>
                      </a:r>
                      <a:endParaRPr lang="ko-KR" altLang="en-US" sz="3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7465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7B73548-80A5-D5F3-6746-7F3C20F2F850}"/>
              </a:ext>
            </a:extLst>
          </p:cNvPr>
          <p:cNvSpPr txBox="1"/>
          <p:nvPr/>
        </p:nvSpPr>
        <p:spPr>
          <a:xfrm>
            <a:off x="1923143" y="1331461"/>
            <a:ext cx="812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          1                        2                        3                       4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62C9E-CA0F-F319-47FA-D4CEFF374DF5}"/>
              </a:ext>
            </a:extLst>
          </p:cNvPr>
          <p:cNvSpPr txBox="1"/>
          <p:nvPr/>
        </p:nvSpPr>
        <p:spPr>
          <a:xfrm>
            <a:off x="1012371" y="2055510"/>
            <a:ext cx="9470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 </a:t>
            </a:r>
            <a:r>
              <a:rPr lang="ko-KR" altLang="en-US" dirty="0"/>
              <a:t>숫자</a:t>
            </a:r>
            <a:endParaRPr lang="en-US" altLang="ko-KR" dirty="0"/>
          </a:p>
          <a:p>
            <a:pPr algn="ctr"/>
            <a:r>
              <a:rPr lang="en-US" altLang="ko-KR" dirty="0"/>
              <a:t>0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2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3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4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5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6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62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2E353-AEDA-904F-2306-73028A39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최종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CB51F3-EB2F-BBA6-D117-96F37214C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30636" cy="470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149</Words>
  <Application>Microsoft Office PowerPoint</Application>
  <PresentationFormat>와이드스크린</PresentationFormat>
  <Paragraphs>84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HY견고딕</vt:lpstr>
      <vt:lpstr>맑은 고딕</vt:lpstr>
      <vt:lpstr>Arial</vt:lpstr>
      <vt:lpstr>Office 테마</vt:lpstr>
      <vt:lpstr>2225 합분해</vt:lpstr>
      <vt:lpstr>문제</vt:lpstr>
      <vt:lpstr>문제 설계</vt:lpstr>
      <vt:lpstr>문제 설계</vt:lpstr>
      <vt:lpstr>문제 설계</vt:lpstr>
      <vt:lpstr>최종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2225 합분해</dc:title>
  <dc:creator>최 유진</dc:creator>
  <cp:lastModifiedBy>최 유진</cp:lastModifiedBy>
  <cp:revision>1</cp:revision>
  <dcterms:created xsi:type="dcterms:W3CDTF">2023-08-02T01:44:50Z</dcterms:created>
  <dcterms:modified xsi:type="dcterms:W3CDTF">2023-08-02T02:01:00Z</dcterms:modified>
</cp:coreProperties>
</file>