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2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set?sort=ac_desc&amp;solvedac_option=xz%2Cxn&amp;tier=3%2C4%2C5%2C6%2C7%2C8%2C9%2C10&amp;algo=33&amp;algo_if=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ontea95/%ED%83%90%EC%9A%95%EB%B2%95%EA%B7%B8%EB%A6%AC%EB%94%94-%EC%95%8C%EA%B3%A0%EB%A6%AC%EC%A6%98" TargetMode="External"/><Relationship Id="rId2" Type="http://schemas.openxmlformats.org/officeDocument/2006/relationships/hyperlink" Target="https://hanamon.kr/%EC%95%8C%EA%B3%A0%EB%A6%AC%EC%A6%98-%ED%83%90%EC%9A%95%EC%95%8C%EA%B3%A0%EB%A6%AC%EC%A6%98-greedy-algorith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gjw1938.tistory.com/17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해변의 위성뷰">
            <a:extLst>
              <a:ext uri="{FF2B5EF4-FFF2-40B4-BE49-F238E27FC236}">
                <a16:creationId xmlns:a16="http://schemas.microsoft.com/office/drawing/2014/main" id="{AF2892B0-7FD9-6B11-F4C6-7C3A78A2C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611B31-3922-25F2-FC7B-62D3A28F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962725" cy="3204134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SCV Junior </a:t>
            </a: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그리디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89216-8219-2A4F-664A-2E40A1565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소프트웨어 </a:t>
            </a:r>
            <a:r>
              <a:rPr lang="en-US" altLang="ko-KR" sz="2000" dirty="0">
                <a:latin typeface="+mj-ea"/>
                <a:ea typeface="+mj-ea"/>
              </a:rPr>
              <a:t>20 </a:t>
            </a:r>
            <a:r>
              <a:rPr lang="ko-KR" altLang="en-US" sz="2000" dirty="0">
                <a:latin typeface="+mj-ea"/>
                <a:ea typeface="+mj-ea"/>
              </a:rPr>
              <a:t>최유진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88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DAE83-E4B0-0925-3565-DB6F96AF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11047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번으로 한번 생각해보기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0F5C3A-B180-536B-3549-493A53CC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102926"/>
            <a:ext cx="2651990" cy="44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202484-D760-B329-BEFF-10639B4D414F}"/>
              </a:ext>
            </a:extLst>
          </p:cNvPr>
          <p:cNvSpPr txBox="1"/>
          <p:nvPr/>
        </p:nvSpPr>
        <p:spPr>
          <a:xfrm>
            <a:off x="4102443" y="2743200"/>
            <a:ext cx="60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몇 개의 동전으로 거슬러 줄 수 있을까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0665A-1C15-8E32-9C40-FD84D8C447CD}"/>
              </a:ext>
            </a:extLst>
          </p:cNvPr>
          <p:cNvSpPr txBox="1"/>
          <p:nvPr/>
        </p:nvSpPr>
        <p:spPr>
          <a:xfrm>
            <a:off x="4102443" y="3375977"/>
            <a:ext cx="60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1920FD7-CF8A-8A9E-72E8-3A5E676B5F7E}"/>
              </a:ext>
            </a:extLst>
          </p:cNvPr>
          <p:cNvSpPr/>
          <p:nvPr/>
        </p:nvSpPr>
        <p:spPr>
          <a:xfrm>
            <a:off x="1115568" y="5461424"/>
            <a:ext cx="2775496" cy="12603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2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E85E-9D1D-6779-8CD3-2D757AD5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다음주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625D4-E7A6-9E18-5D2B-9EBE636F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04878"/>
          </a:xfrm>
        </p:spPr>
        <p:txBody>
          <a:bodyPr/>
          <a:lstStyle/>
          <a:p>
            <a:pPr algn="just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알고리즘과 관련된 문제를 각자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발표할 예정입니다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문제들 혹은 이외 관련 문제들에 대해 최소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개이상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풀어오시면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8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09BD-42C3-D01D-EA9E-3EF28C62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다음주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EE1A8-C7AE-5B9A-ECF9-3C8156D9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문제 수록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1931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회의실 배정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11399 ATM, 1541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잃어버린 괄호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13305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주유소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분류 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바로가기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브론즈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문제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5928F-64D8-285C-642A-711A17C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C5C23-CEBE-DF3F-566B-CD7170AB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https://hanamon.kr/%EC%95%8C%EA%B3%A0%EB%A6%AC%EC%A6%98-%ED%83%90%EC%9A%95%EC%95%8C%EA%B3%A0%EB%A6%AC%EC%A6%98-greedy-algorithm/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https://velog.io/@contea95/%ED%83%90%EC%9A%95%EB%B2%95%EA%B7%B8%EB%A6%AC%EB%94%94-%EC%95%8C%EA%B3%A0%EB%A6%AC%EC%A6%98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https://hongjw1938.tistory.com/172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12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90C-BE83-B529-DB35-3201BDA3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그리디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알고리즘이란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2419A-43E4-B2CF-F99E-837AA1AE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685414"/>
          </a:xfrm>
        </p:spPr>
        <p:txBody>
          <a:bodyPr/>
          <a:lstStyle/>
          <a:p>
            <a:r>
              <a:rPr lang="ko-KR" altLang="en-US" i="0" dirty="0">
                <a:effectLst/>
                <a:latin typeface="+mj-ea"/>
                <a:ea typeface="+mj-ea"/>
              </a:rPr>
              <a:t>선택의 순간마다 당장 눈앞에 보이는 최적의 상황만을 쫓아 최종적인 해답에 도달하는 방법</a:t>
            </a:r>
            <a:endParaRPr lang="en-US" altLang="ko-KR" i="0" dirty="0">
              <a:effectLst/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탐욕 알고리즘이라고도 함</a:t>
            </a:r>
          </a:p>
        </p:txBody>
      </p:sp>
    </p:spTree>
    <p:extLst>
      <p:ext uri="{BB962C8B-B14F-4D97-AF65-F5344CB8AC3E}">
        <p14:creationId xmlns:p14="http://schemas.microsoft.com/office/powerpoint/2010/main" val="36679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CA73-7F37-33BA-FB46-35D6D8E2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그리디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예시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큰 수 만들기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5A4CBE-5512-C969-33C2-D9B79B60A121}"/>
              </a:ext>
            </a:extLst>
          </p:cNvPr>
          <p:cNvSpPr/>
          <p:nvPr/>
        </p:nvSpPr>
        <p:spPr>
          <a:xfrm>
            <a:off x="907211" y="3744379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C04886-4756-FFAE-D731-734F8CA820D6}"/>
              </a:ext>
            </a:extLst>
          </p:cNvPr>
          <p:cNvSpPr/>
          <p:nvPr/>
        </p:nvSpPr>
        <p:spPr>
          <a:xfrm>
            <a:off x="4233116" y="4694997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187013-B350-3B6F-9180-77874EE1814E}"/>
              </a:ext>
            </a:extLst>
          </p:cNvPr>
          <p:cNvSpPr/>
          <p:nvPr/>
        </p:nvSpPr>
        <p:spPr>
          <a:xfrm>
            <a:off x="4233117" y="2559424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D49B1-A2E2-397B-3042-9FE6522084C2}"/>
              </a:ext>
            </a:extLst>
          </p:cNvPr>
          <p:cNvSpPr/>
          <p:nvPr/>
        </p:nvSpPr>
        <p:spPr>
          <a:xfrm>
            <a:off x="7829738" y="2979688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33A47A-E9FE-31BB-D291-DF7DF1B9FD52}"/>
              </a:ext>
            </a:extLst>
          </p:cNvPr>
          <p:cNvSpPr/>
          <p:nvPr/>
        </p:nvSpPr>
        <p:spPr>
          <a:xfrm>
            <a:off x="7827964" y="1920779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11429C-5485-F426-B7A5-2620DC956A99}"/>
              </a:ext>
            </a:extLst>
          </p:cNvPr>
          <p:cNvSpPr/>
          <p:nvPr/>
        </p:nvSpPr>
        <p:spPr>
          <a:xfrm>
            <a:off x="7827964" y="5238076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73ABA3-8AE4-0D86-44E4-A323E375C9E9}"/>
              </a:ext>
            </a:extLst>
          </p:cNvPr>
          <p:cNvSpPr/>
          <p:nvPr/>
        </p:nvSpPr>
        <p:spPr>
          <a:xfrm>
            <a:off x="7826190" y="4179167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7CF1CC-30A7-8EB9-324C-329CB053C4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595752" y="2355567"/>
            <a:ext cx="2232212" cy="63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84CAD4-FD74-E531-5769-0FC3354A027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95751" y="3008283"/>
            <a:ext cx="2233987" cy="406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B5E358F-B906-7DC8-FAEE-98EF8F9DF3D4}"/>
              </a:ext>
            </a:extLst>
          </p:cNvPr>
          <p:cNvCxnSpPr/>
          <p:nvPr/>
        </p:nvCxnSpPr>
        <p:spPr>
          <a:xfrm flipV="1">
            <a:off x="5595752" y="4517496"/>
            <a:ext cx="2232212" cy="63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6E0119-92DB-601D-50BE-D41AB147E121}"/>
              </a:ext>
            </a:extLst>
          </p:cNvPr>
          <p:cNvCxnSpPr>
            <a:cxnSpLocks/>
          </p:cNvCxnSpPr>
          <p:nvPr/>
        </p:nvCxnSpPr>
        <p:spPr>
          <a:xfrm>
            <a:off x="5594864" y="5183975"/>
            <a:ext cx="2233987" cy="406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BF8D597-04F6-AB09-2E5A-6723F871B15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10186" y="2994212"/>
            <a:ext cx="1922931" cy="1184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07BCAD-6BD7-EF55-CC9D-6A30CBE5B30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10186" y="4167693"/>
            <a:ext cx="1922930" cy="962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D2DA5B-872B-DDB0-89B7-8B291B6C2FF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09299" y="4179167"/>
            <a:ext cx="1923817" cy="95061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AF5DC51-267C-F5C0-AA54-83C3557050C9}"/>
              </a:ext>
            </a:extLst>
          </p:cNvPr>
          <p:cNvCxnSpPr>
            <a:cxnSpLocks/>
          </p:cNvCxnSpPr>
          <p:nvPr/>
        </p:nvCxnSpPr>
        <p:spPr>
          <a:xfrm flipV="1">
            <a:off x="5594864" y="4502972"/>
            <a:ext cx="2231325" cy="67575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8DF0A9-CE81-4D3B-8658-BBD6D815A28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269846" y="2994212"/>
            <a:ext cx="1963271" cy="118495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C78DD22-319B-6306-9042-FB69FCC66E1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564375" y="2355567"/>
            <a:ext cx="2263589" cy="63335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910EB0-7ACF-60D0-4C08-1C3FAABF50CC}"/>
              </a:ext>
            </a:extLst>
          </p:cNvPr>
          <p:cNvSpPr txBox="1"/>
          <p:nvPr/>
        </p:nvSpPr>
        <p:spPr>
          <a:xfrm>
            <a:off x="9881814" y="3110600"/>
            <a:ext cx="2105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최적의 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6 – 128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17 - 23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5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1C395-3501-3A2E-E717-8DC52964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그리디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예시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빠른 경로 탐색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67DB91-1E0F-7C8D-40AF-BCFD2E60F5D9}"/>
              </a:ext>
            </a:extLst>
          </p:cNvPr>
          <p:cNvSpPr/>
          <p:nvPr/>
        </p:nvSpPr>
        <p:spPr>
          <a:xfrm>
            <a:off x="908304" y="3895726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9A173A-B264-B854-09F2-0E6771244B0C}"/>
              </a:ext>
            </a:extLst>
          </p:cNvPr>
          <p:cNvSpPr/>
          <p:nvPr/>
        </p:nvSpPr>
        <p:spPr>
          <a:xfrm>
            <a:off x="4958051" y="5125460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4071AB-041E-24A9-C608-348E2CBD0F8E}"/>
              </a:ext>
            </a:extLst>
          </p:cNvPr>
          <p:cNvSpPr/>
          <p:nvPr/>
        </p:nvSpPr>
        <p:spPr>
          <a:xfrm>
            <a:off x="4958052" y="3895726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676CBE-E093-1E41-EC27-C4E06C626E51}"/>
              </a:ext>
            </a:extLst>
          </p:cNvPr>
          <p:cNvSpPr/>
          <p:nvPr/>
        </p:nvSpPr>
        <p:spPr>
          <a:xfrm>
            <a:off x="4958052" y="2665992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79D107-077B-3564-A3E4-CEA7959E7D98}"/>
              </a:ext>
            </a:extLst>
          </p:cNvPr>
          <p:cNvSpPr/>
          <p:nvPr/>
        </p:nvSpPr>
        <p:spPr>
          <a:xfrm>
            <a:off x="9239743" y="3874734"/>
            <a:ext cx="1362635" cy="869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B6D949-ACD8-2900-FA6D-F1280BAF28E2}"/>
              </a:ext>
            </a:extLst>
          </p:cNvPr>
          <p:cNvCxnSpPr>
            <a:stCxn id="5" idx="3"/>
          </p:cNvCxnSpPr>
          <p:nvPr/>
        </p:nvCxnSpPr>
        <p:spPr>
          <a:xfrm flipV="1">
            <a:off x="2270939" y="3100780"/>
            <a:ext cx="2687112" cy="1229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4910215-A69C-193C-8A15-9AD8888E72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70939" y="4330514"/>
            <a:ext cx="26871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9EE584-A318-4BB9-6B6B-6ABB2F1F0D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70939" y="4330514"/>
            <a:ext cx="2687112" cy="1229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D46F08-14F0-4F25-D982-D5B71F6B80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20686" y="4309522"/>
            <a:ext cx="2919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6B09FAA-AC45-E0B4-F930-EBB522AB656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20686" y="3100780"/>
            <a:ext cx="2919057" cy="120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2A4C725-2CC2-84F8-12DF-04B82BED070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320686" y="4309522"/>
            <a:ext cx="2919057" cy="1250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DB9AA8-3FE9-8D84-D01F-A4CAB742472A}"/>
              </a:ext>
            </a:extLst>
          </p:cNvPr>
          <p:cNvSpPr txBox="1"/>
          <p:nvPr/>
        </p:nvSpPr>
        <p:spPr>
          <a:xfrm rot="20207274">
            <a:off x="3167782" y="3313585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8A79E-814E-5021-49A0-26DE32F7DEE7}"/>
              </a:ext>
            </a:extLst>
          </p:cNvPr>
          <p:cNvSpPr txBox="1"/>
          <p:nvPr/>
        </p:nvSpPr>
        <p:spPr>
          <a:xfrm>
            <a:off x="3263923" y="3961183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1B8C5-B16A-CCF0-83B3-C2F925323DA3}"/>
              </a:ext>
            </a:extLst>
          </p:cNvPr>
          <p:cNvSpPr txBox="1"/>
          <p:nvPr/>
        </p:nvSpPr>
        <p:spPr>
          <a:xfrm rot="1403869">
            <a:off x="3196965" y="501337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8E107-AC86-7F10-413F-33065DC39E3D}"/>
              </a:ext>
            </a:extLst>
          </p:cNvPr>
          <p:cNvSpPr txBox="1"/>
          <p:nvPr/>
        </p:nvSpPr>
        <p:spPr>
          <a:xfrm rot="1326143">
            <a:off x="7410564" y="3279225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26309A-06FC-4EB7-CAC1-C34F8980B9B9}"/>
              </a:ext>
            </a:extLst>
          </p:cNvPr>
          <p:cNvSpPr txBox="1"/>
          <p:nvPr/>
        </p:nvSpPr>
        <p:spPr>
          <a:xfrm>
            <a:off x="7240428" y="3961183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C6E0C4-0B6A-3502-181A-94A95DE9517C}"/>
              </a:ext>
            </a:extLst>
          </p:cNvPr>
          <p:cNvSpPr txBox="1"/>
          <p:nvPr/>
        </p:nvSpPr>
        <p:spPr>
          <a:xfrm rot="20174303">
            <a:off x="7313670" y="5085963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AD8304-D150-5E56-0B3A-3AF1FD980EF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77612" y="4330514"/>
            <a:ext cx="2680440" cy="25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DB36DB-190E-5F8F-515B-4BB18D06C88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20685" y="4290960"/>
            <a:ext cx="2919058" cy="18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4C45F2-6030-EC9D-D095-26786261DA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270939" y="3100780"/>
            <a:ext cx="2687113" cy="12297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61102AA-CDA1-6957-8770-6D95985FBFE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39764" y="3100779"/>
            <a:ext cx="2899979" cy="120874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896E2-D5E1-438E-CD21-A0FD8C2A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최적화된 사례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거스름돈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028F8-B903-B741-E000-290E8CFA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85" y="2215377"/>
            <a:ext cx="10168128" cy="3694176"/>
          </a:xfrm>
        </p:spPr>
        <p:txBody>
          <a:bodyPr/>
          <a:lstStyle/>
          <a:p>
            <a:pPr algn="just"/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손님이 편의점에서 물건을 샀는데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물건 가격은 총 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4,040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원이 나왔다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solidFill>
                  <a:srgbClr val="2D374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손님은 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계산을 하기 위해 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5,000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원을 내밀며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거스름돈은 동전의 개수를 최소한으로 하여 거슬러 달라고 하였다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동전은 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500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50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원으로 구성되어 있을 때 동전의 개수를 최소로 하려면 어떻게 거슬러 줄 수 있을까</a:t>
            </a:r>
            <a:r>
              <a:rPr lang="en-US" altLang="ko-KR" sz="2400" i="0" dirty="0">
                <a:solidFill>
                  <a:srgbClr val="2D37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i="0" dirty="0">
              <a:solidFill>
                <a:srgbClr val="2D3748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777EC-139D-EEE9-CA07-0C5F81EBFBAC}"/>
              </a:ext>
            </a:extLst>
          </p:cNvPr>
          <p:cNvSpPr txBox="1"/>
          <p:nvPr/>
        </p:nvSpPr>
        <p:spPr>
          <a:xfrm>
            <a:off x="3933152" y="5413761"/>
            <a:ext cx="456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335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509AD-E0F3-12A2-1473-56B37BA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최적화 되지 않은 사례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90A1-19BD-7D91-3C70-49FDBC38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61732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도둑이 물건을 훔치기 위해 어떤 집에 침입하였다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도둑의 가방은 최대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35kg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물건을 담을 수 있는데 아래와 같은 물건이 있다면 어떤 물건을 훔쳐야 할까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C50C76A-3F6B-0110-C595-C8BB08D0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4160"/>
              </p:ext>
            </p:extLst>
          </p:nvPr>
        </p:nvGraphicFramePr>
        <p:xfrm>
          <a:off x="2032000" y="4291433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431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69292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6679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58758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8873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물건명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1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151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EAED57-1B8B-8019-8E8C-4BF99D9A2ED1}"/>
              </a:ext>
            </a:extLst>
          </p:cNvPr>
          <p:cNvSpPr txBox="1"/>
          <p:nvPr/>
        </p:nvSpPr>
        <p:spPr>
          <a:xfrm>
            <a:off x="4876670" y="5540221"/>
            <a:ext cx="33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훔친 물건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3000$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7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D163D-03F9-7497-FB09-07418DB0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A4E14-F70E-80B6-5FF8-011F3375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특정한 상황이 아니라면 최적의 해를 보장하지 못한다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최적의 해를 찾기 위해서는 동적 계획법을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이용해야한다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1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DAE83-E4B0-0925-3565-DB6F96AF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11047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번으로 한번 생각해보기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711972-DD58-31BB-CBED-6F4A4BAF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53" y="2225115"/>
            <a:ext cx="637849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DAE83-E4B0-0925-3565-DB6F96AF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11047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번으로 한번 생각해보기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BEA99F-9C53-0051-309B-A8E9185E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99" y="2154075"/>
            <a:ext cx="2141406" cy="4534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5D494A-AA5C-89FA-1F4D-D0571FD50086}"/>
              </a:ext>
            </a:extLst>
          </p:cNvPr>
          <p:cNvSpPr txBox="1"/>
          <p:nvPr/>
        </p:nvSpPr>
        <p:spPr>
          <a:xfrm>
            <a:off x="4102443" y="2743200"/>
            <a:ext cx="60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몇 개의 동전으로 거슬러 줄 수 있을까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FB9B16-615D-C069-2634-6B96B2100D42}"/>
              </a:ext>
            </a:extLst>
          </p:cNvPr>
          <p:cNvSpPr/>
          <p:nvPr/>
        </p:nvSpPr>
        <p:spPr>
          <a:xfrm>
            <a:off x="1192599" y="5597611"/>
            <a:ext cx="2487652" cy="12603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4BF33-DF4B-A4C3-C1EC-953A64D7F772}"/>
              </a:ext>
            </a:extLst>
          </p:cNvPr>
          <p:cNvSpPr txBox="1"/>
          <p:nvPr/>
        </p:nvSpPr>
        <p:spPr>
          <a:xfrm>
            <a:off x="4102443" y="3375977"/>
            <a:ext cx="60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5969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algun Gothic Semilight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474</Words>
  <Application>Microsoft Office PowerPoint</Application>
  <PresentationFormat>와이드스크린</PresentationFormat>
  <Paragraphs>73</Paragraphs>
  <Slides>13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Malgun Gothic Semilight</vt:lpstr>
      <vt:lpstr>Microsoft GothicNeo</vt:lpstr>
      <vt:lpstr>맑은 고딕</vt:lpstr>
      <vt:lpstr>Arial</vt:lpstr>
      <vt:lpstr>Calibri</vt:lpstr>
      <vt:lpstr>AccentBoxVTI</vt:lpstr>
      <vt:lpstr>SCV Junior   그리디 알고리즘</vt:lpstr>
      <vt:lpstr>그리디 알고리즘이란?</vt:lpstr>
      <vt:lpstr>그리디 예시-가장 큰 수 만들기</vt:lpstr>
      <vt:lpstr>그리디 예시 – 가장 빠른 경로 탐색</vt:lpstr>
      <vt:lpstr>최적화된 사례 - 거스름돈</vt:lpstr>
      <vt:lpstr>최적화 되지 않은 사례 - 도둑</vt:lpstr>
      <vt:lpstr>결론</vt:lpstr>
      <vt:lpstr>11047번으로 한번 생각해보기</vt:lpstr>
      <vt:lpstr>11047번으로 한번 생각해보기</vt:lpstr>
      <vt:lpstr>11047번으로 한번 생각해보기</vt:lpstr>
      <vt:lpstr>다음주 활동</vt:lpstr>
      <vt:lpstr>다음주 활동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Junior   그리디 알고리즘</dc:title>
  <dc:creator>최 유진</dc:creator>
  <cp:lastModifiedBy>최 유진</cp:lastModifiedBy>
  <cp:revision>7</cp:revision>
  <dcterms:created xsi:type="dcterms:W3CDTF">2022-07-26T06:33:37Z</dcterms:created>
  <dcterms:modified xsi:type="dcterms:W3CDTF">2022-07-26T09:48:49Z</dcterms:modified>
</cp:coreProperties>
</file>