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B04F4-DFFF-E420-01E0-22F517FD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E62C99-7DC8-7497-7418-EF6966934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21FAD-F6B3-958F-8506-CD0E5FC6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F1B2E-C84E-EA6E-C106-0F9C68B6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8354F-23A2-DA7C-DCAE-11871E11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2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7B0E-ABA4-CABC-0317-2BF0D4DD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695B3-37C9-7972-A95E-E245BB7C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34D3D-DFBA-C97A-66DC-E308C5EF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8E84E-9A78-A274-9246-3DECE3F9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33FCC-3976-84E9-18E6-ABFED522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73BD4-5A1B-5BF4-E155-EFB9929D7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D1510-F05B-AFE9-C5EC-36F1BC1B9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1FDC9-6B4C-52B1-2654-F6050483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33E16-C986-9DD9-9090-0BC469A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E2D0E-71D5-BD9D-FC09-3CFB3B2B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A8AD9-ED6C-7A55-7892-85CE4C6A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89169-9627-53E9-D41C-0C92ED79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A0FFB-E460-AF97-272F-93B9DD81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9E1FD-3D74-CC52-09AD-1C8D4819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2EF57-EACB-9877-3C3E-A4B0519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3927-1848-EECF-AE7E-E592F1E5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0ABF9-BE33-7388-D509-5D8C65FC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57236-D6EE-7953-90C3-C968B77E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3ADC8-EB8F-C482-A17A-8753E6A0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4395F-5706-33BD-52BF-42C3B3E1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3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AAC4-B7B4-18E7-128A-52F29E23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1020-266E-ED66-5EE6-67E72825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FD487-354A-A0B2-DC15-8954DF5FA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6F542-F7BE-D1BA-5797-10D33501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5149C-1488-D98B-A441-F2EBEE54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003B0-5247-BF4D-CFB3-67141B40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56161-FDE9-FCB0-5ADE-A95D9EC3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7B6BB-E2A3-2BFE-C8DF-B248D0C7E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A4844-C0D7-B2F0-83A1-0ED798EB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6D2CA3-1EF6-DE13-931B-9C4095F7F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F743D-277B-DAAA-FE68-D0653FFCE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B7CC2C-7ED8-EEEB-3259-01535917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4F30D-8A6A-A35D-3F32-BB740818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8BB59-FEE6-23B0-51E7-665C3E10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4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65A10-4AF3-96E1-CF07-325AE8D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846207-7369-83F3-E09C-30F67450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EE59F-4027-CF61-0832-ACF982D4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3EBD89-6CFD-176C-0ED3-B9F771C4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5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E090C3-406E-B638-B578-20F1A436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00993-6D4F-D126-D221-85832D89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54EAB-170B-3824-55E3-F38B39EA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B181-482F-DAFC-ED74-AC93E498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68AF3-C7F6-B680-15DB-5C70C254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EBE58-FEF0-F781-7854-14C5C0BCE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73898-4B83-88CB-E1FF-0E4BF82E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35471-7328-33AD-850B-DBE79EC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77082-67C4-0CE0-2B30-CE296779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7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26D57-DA57-0A36-4704-9CAF6FAC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676A2-A439-F709-AA55-292ACD3E6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EC6C4A-C363-A61A-6C86-19B6A309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5F7E2-01DD-108F-CB94-88DD6CDB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400B4-F735-D167-9557-F626CCEA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C30E8-D1BA-C240-D90C-F4BAAD5B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BCBA48-3909-2F88-E37F-C37B9A26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B901C-67BC-1A62-E9F0-3A57C813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C75F-08F8-3F51-94CA-4811B7259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14BB-22E7-4AD0-BA8F-64A7B0B86D0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D558A-8227-1927-27B9-50E671B76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58659-8C76-1AAF-5E81-76B3CF81B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C670-6D73-4A23-9511-122E47B88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6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6AB50-62B9-5188-AEE3-54D3310C8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>
                <a:latin typeface="HY견고딕" panose="02030600000101010101" pitchFamily="18" charset="-127"/>
                <a:ea typeface="HY견고딕" panose="02030600000101010101" pitchFamily="18" charset="-127"/>
              </a:rPr>
              <a:t>1749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점수 따먹기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FBD0B-E209-7462-8239-A92C5BC72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333036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71C7B-FAAB-B3B2-439E-A422FF03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252F7-129B-8692-D987-0742FE0B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0" y="1690688"/>
            <a:ext cx="6309907" cy="25148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924899-EEF6-00C2-B231-1EF50133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67" y="4361093"/>
            <a:ext cx="607366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C1F31-50B3-7C04-BA51-FBD2C64F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문제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CFB86-10BB-D880-34B9-36F9E78A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20900" cy="4351338"/>
          </a:xfrm>
        </p:spPr>
        <p:txBody>
          <a:bodyPr/>
          <a:lstStyle/>
          <a:p>
            <a:r>
              <a:rPr lang="ko-KR" altLang="en-US" dirty="0"/>
              <a:t>누적 합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3DCB2C5-436D-C36D-01C5-9DE2E2004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06720"/>
              </p:ext>
            </p:extLst>
          </p:nvPr>
        </p:nvGraphicFramePr>
        <p:xfrm>
          <a:off x="5276850" y="1557866"/>
          <a:ext cx="1638300" cy="152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1456806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4130062329"/>
                    </a:ext>
                  </a:extLst>
                </a:gridCol>
              </a:tblGrid>
              <a:tr h="76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27232"/>
                  </a:ext>
                </a:extLst>
              </a:tr>
              <a:tr h="76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2606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85B584-BA0C-65CC-A777-5752FDFAE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81234"/>
              </p:ext>
            </p:extLst>
          </p:nvPr>
        </p:nvGraphicFramePr>
        <p:xfrm>
          <a:off x="7448550" y="3869266"/>
          <a:ext cx="1638300" cy="152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1456806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4130062329"/>
                    </a:ext>
                  </a:extLst>
                </a:gridCol>
              </a:tblGrid>
              <a:tr h="76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27232"/>
                  </a:ext>
                </a:extLst>
              </a:tr>
              <a:tr h="76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26061"/>
                  </a:ext>
                </a:extLst>
              </a:tr>
            </a:tbl>
          </a:graphicData>
        </a:graphic>
      </p:graphicFrame>
      <p:sp>
        <p:nvSpPr>
          <p:cNvPr id="6" name="화살표: 굽음 5">
            <a:extLst>
              <a:ext uri="{FF2B5EF4-FFF2-40B4-BE49-F238E27FC236}">
                <a16:creationId xmlns:a16="http://schemas.microsoft.com/office/drawing/2014/main" id="{D8E1AA1A-2FD7-C342-0908-85A24FACBD20}"/>
              </a:ext>
            </a:extLst>
          </p:cNvPr>
          <p:cNvSpPr/>
          <p:nvPr/>
        </p:nvSpPr>
        <p:spPr>
          <a:xfrm rot="5400000">
            <a:off x="7078133" y="2079625"/>
            <a:ext cx="1528234" cy="116840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3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C1F31-50B3-7C04-BA51-FBD2C64F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문제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CFB86-10BB-D880-34B9-36F9E78A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565849" cy="4351338"/>
          </a:xfrm>
        </p:spPr>
        <p:txBody>
          <a:bodyPr/>
          <a:lstStyle/>
          <a:p>
            <a:r>
              <a:rPr lang="ko-KR" altLang="en-US" dirty="0"/>
              <a:t>부분 누적 합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01D344-719A-E299-DDC3-4C747BDFE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22583"/>
              </p:ext>
            </p:extLst>
          </p:nvPr>
        </p:nvGraphicFramePr>
        <p:xfrm>
          <a:off x="6210300" y="1701801"/>
          <a:ext cx="4648200" cy="4233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97074817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12006509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260818380"/>
                    </a:ext>
                  </a:extLst>
                </a:gridCol>
              </a:tblGrid>
              <a:tr h="1411111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253304"/>
                  </a:ext>
                </a:extLst>
              </a:tr>
              <a:tr h="1411111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21094"/>
                  </a:ext>
                </a:extLst>
              </a:tr>
              <a:tr h="1411111"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6076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8557178-40F5-7D07-237E-3B4273A4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34578"/>
              </p:ext>
            </p:extLst>
          </p:nvPr>
        </p:nvGraphicFramePr>
        <p:xfrm>
          <a:off x="6210300" y="1690688"/>
          <a:ext cx="4648200" cy="4233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97074817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12006509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260818380"/>
                    </a:ext>
                  </a:extLst>
                </a:gridCol>
              </a:tblGrid>
              <a:tr h="1411111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53304"/>
                  </a:ext>
                </a:extLst>
              </a:tr>
              <a:tr h="1411111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rgbClr val="FFE4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>
                    <a:solidFill>
                      <a:srgbClr val="FFE4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21094"/>
                  </a:ext>
                </a:extLst>
              </a:tr>
              <a:tr h="1411111"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rgbClr val="FFE4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>
                    <a:solidFill>
                      <a:srgbClr val="FFE4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6076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41009DD-B536-C207-316C-B1F14B7C342C}"/>
              </a:ext>
            </a:extLst>
          </p:cNvPr>
          <p:cNvSpPr/>
          <p:nvPr/>
        </p:nvSpPr>
        <p:spPr>
          <a:xfrm>
            <a:off x="6210300" y="1701801"/>
            <a:ext cx="4648200" cy="1409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9ED01-085D-4FF5-6A8B-BF4DF8A22FF6}"/>
              </a:ext>
            </a:extLst>
          </p:cNvPr>
          <p:cNvSpPr/>
          <p:nvPr/>
        </p:nvSpPr>
        <p:spPr>
          <a:xfrm rot="16200000">
            <a:off x="4880244" y="3031861"/>
            <a:ext cx="4222219" cy="15621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F39C8D-CCE7-41EC-BE9B-1248392F91E2}"/>
              </a:ext>
            </a:extLst>
          </p:cNvPr>
          <p:cNvSpPr/>
          <p:nvPr/>
        </p:nvSpPr>
        <p:spPr>
          <a:xfrm>
            <a:off x="6286501" y="1784350"/>
            <a:ext cx="1409704" cy="1231901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빼기 기호 11">
            <a:extLst>
              <a:ext uri="{FF2B5EF4-FFF2-40B4-BE49-F238E27FC236}">
                <a16:creationId xmlns:a16="http://schemas.microsoft.com/office/drawing/2014/main" id="{D57B4EA2-7229-F17C-A7F2-2064AB0FCAAB}"/>
              </a:ext>
            </a:extLst>
          </p:cNvPr>
          <p:cNvSpPr/>
          <p:nvPr/>
        </p:nvSpPr>
        <p:spPr>
          <a:xfrm>
            <a:off x="8481527" y="2052736"/>
            <a:ext cx="1632857" cy="587828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빼기 기호 12">
            <a:extLst>
              <a:ext uri="{FF2B5EF4-FFF2-40B4-BE49-F238E27FC236}">
                <a16:creationId xmlns:a16="http://schemas.microsoft.com/office/drawing/2014/main" id="{A0419EB6-CB55-4141-AC50-193CD13B651C}"/>
              </a:ext>
            </a:extLst>
          </p:cNvPr>
          <p:cNvSpPr/>
          <p:nvPr/>
        </p:nvSpPr>
        <p:spPr>
          <a:xfrm>
            <a:off x="6139547" y="3849235"/>
            <a:ext cx="1632857" cy="587828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B8FF7027-86A3-36FC-6B7C-39C3C130D914}"/>
              </a:ext>
            </a:extLst>
          </p:cNvPr>
          <p:cNvSpPr/>
          <p:nvPr/>
        </p:nvSpPr>
        <p:spPr>
          <a:xfrm>
            <a:off x="6327707" y="1807417"/>
            <a:ext cx="1409704" cy="116318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71D4-A33E-B721-BD18-B81D40AB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5E04E4-C97F-AABB-8E65-EFCE2871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493352"/>
            <a:ext cx="9388654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1749 점수 따먹기</vt:lpstr>
      <vt:lpstr>문제</vt:lpstr>
      <vt:lpstr>문제 특징</vt:lpstr>
      <vt:lpstr>문제 특징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7149 점수 따먹기</dc:title>
  <dc:creator>최 유진</dc:creator>
  <cp:lastModifiedBy>최 유진</cp:lastModifiedBy>
  <cp:revision>2</cp:revision>
  <dcterms:created xsi:type="dcterms:W3CDTF">2023-06-28T10:18:54Z</dcterms:created>
  <dcterms:modified xsi:type="dcterms:W3CDTF">2023-06-28T11:53:28Z</dcterms:modified>
</cp:coreProperties>
</file>