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0640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8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0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9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1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b="1" spc="70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200" b="1" kern="1200" spc="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 spc="4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 spc="4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3B1C24-280D-7D8A-1ABE-4308EDFDE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dirty="0"/>
              <a:t>1260</a:t>
            </a:r>
            <a:br>
              <a:rPr lang="en-US" altLang="ko-KR" dirty="0"/>
            </a:br>
            <a:r>
              <a:rPr lang="en-US" altLang="ko-KR" dirty="0"/>
              <a:t>DFS</a:t>
            </a:r>
            <a:r>
              <a:rPr lang="ko-KR" altLang="en-US" dirty="0"/>
              <a:t>와</a:t>
            </a:r>
            <a:r>
              <a:rPr lang="en-US" altLang="ko-KR" dirty="0"/>
              <a:t> BFS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67C91A-B2C7-DEEA-C549-C8C08E1BA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202020179</a:t>
            </a:r>
          </a:p>
          <a:p>
            <a:pPr algn="l"/>
            <a:r>
              <a:rPr lang="ko-KR" altLang="en-US" dirty="0"/>
              <a:t>최유진</a:t>
            </a:r>
          </a:p>
        </p:txBody>
      </p:sp>
      <p:pic>
        <p:nvPicPr>
          <p:cNvPr id="4" name="Picture 3" descr="하얀 표면에 반짝이는 색깔들">
            <a:extLst>
              <a:ext uri="{FF2B5EF4-FFF2-40B4-BE49-F238E27FC236}">
                <a16:creationId xmlns:a16="http://schemas.microsoft.com/office/drawing/2014/main" id="{4CC03DCA-8D45-294B-91EF-6697DF7C4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67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2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D0EFD7-45C0-8172-BD2F-136A4DD7C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511" y="1440007"/>
            <a:ext cx="6149873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5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BBCEA5D-B81A-4E82-645D-7338B552AB0A}"/>
              </a:ext>
            </a:extLst>
          </p:cNvPr>
          <p:cNvSpPr/>
          <p:nvPr/>
        </p:nvSpPr>
        <p:spPr>
          <a:xfrm>
            <a:off x="5809129" y="995082"/>
            <a:ext cx="1004047" cy="8785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920C49C-DA97-29CD-4544-D6CC9900D174}"/>
              </a:ext>
            </a:extLst>
          </p:cNvPr>
          <p:cNvSpPr/>
          <p:nvPr/>
        </p:nvSpPr>
        <p:spPr>
          <a:xfrm>
            <a:off x="8068239" y="2286000"/>
            <a:ext cx="1004047" cy="8785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FE477C-D0B8-18DE-0557-0D2FC49D22CA}"/>
              </a:ext>
            </a:extLst>
          </p:cNvPr>
          <p:cNvSpPr/>
          <p:nvPr/>
        </p:nvSpPr>
        <p:spPr>
          <a:xfrm>
            <a:off x="3926541" y="2330821"/>
            <a:ext cx="1004047" cy="8785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AA5951-9EE9-F721-FAEB-2E826A7EBFDC}"/>
              </a:ext>
            </a:extLst>
          </p:cNvPr>
          <p:cNvSpPr/>
          <p:nvPr/>
        </p:nvSpPr>
        <p:spPr>
          <a:xfrm>
            <a:off x="8919885" y="3693459"/>
            <a:ext cx="1004047" cy="8785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1C9A9A8-FA89-D675-FB4E-B95CEF62FB15}"/>
              </a:ext>
            </a:extLst>
          </p:cNvPr>
          <p:cNvSpPr/>
          <p:nvPr/>
        </p:nvSpPr>
        <p:spPr>
          <a:xfrm>
            <a:off x="5522258" y="4984377"/>
            <a:ext cx="1004047" cy="8785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449F53B-2493-4F92-7120-6131A96BDD2C}"/>
              </a:ext>
            </a:extLst>
          </p:cNvPr>
          <p:cNvSpPr/>
          <p:nvPr/>
        </p:nvSpPr>
        <p:spPr>
          <a:xfrm>
            <a:off x="7135908" y="3693459"/>
            <a:ext cx="1004047" cy="8785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F748BD8-429F-4246-00C4-CF5AC2E3339F}"/>
              </a:ext>
            </a:extLst>
          </p:cNvPr>
          <p:cNvSpPr/>
          <p:nvPr/>
        </p:nvSpPr>
        <p:spPr>
          <a:xfrm>
            <a:off x="2581836" y="3818965"/>
            <a:ext cx="1004047" cy="8785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FE2CA8-998A-72FB-DFF8-83AE73C689E7}"/>
              </a:ext>
            </a:extLst>
          </p:cNvPr>
          <p:cNvSpPr/>
          <p:nvPr/>
        </p:nvSpPr>
        <p:spPr>
          <a:xfrm>
            <a:off x="4831975" y="3818964"/>
            <a:ext cx="1004047" cy="8785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239133D-E9DB-F0FE-C395-4C416AD43B6E}"/>
              </a:ext>
            </a:extLst>
          </p:cNvPr>
          <p:cNvSpPr/>
          <p:nvPr/>
        </p:nvSpPr>
        <p:spPr>
          <a:xfrm>
            <a:off x="1506071" y="5056097"/>
            <a:ext cx="1004047" cy="8785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26B2428-A9A2-20D3-5AB3-331067539ABC}"/>
              </a:ext>
            </a:extLst>
          </p:cNvPr>
          <p:cNvSpPr/>
          <p:nvPr/>
        </p:nvSpPr>
        <p:spPr>
          <a:xfrm>
            <a:off x="3424517" y="5041324"/>
            <a:ext cx="1004047" cy="8785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12740F9-2469-4CD1-EA14-A90F550EC31C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4783549" y="1577788"/>
            <a:ext cx="1088333" cy="88169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A668CB8-12F4-E00D-BDDD-6EB9123AB54C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340231" y="3080703"/>
            <a:ext cx="733349" cy="84002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B7E003D-4D58-25FD-8E93-27652B764583}"/>
              </a:ext>
            </a:extLst>
          </p:cNvPr>
          <p:cNvCxnSpPr>
            <a:cxnSpLocks/>
            <a:stCxn id="6" idx="5"/>
            <a:endCxn id="11" idx="0"/>
          </p:cNvCxnSpPr>
          <p:nvPr/>
        </p:nvCxnSpPr>
        <p:spPr>
          <a:xfrm>
            <a:off x="4783549" y="3080703"/>
            <a:ext cx="550450" cy="73826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6A1995F-535C-5FD5-5920-BF56A3C30C1B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2166733" y="4568847"/>
            <a:ext cx="562142" cy="55000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FC021B0-2DDB-AF3F-111F-D25E68B17BD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524931" y="4488166"/>
            <a:ext cx="401610" cy="55315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6A75AE0-78AE-D864-15F1-49C37C007CF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84504" y="4531409"/>
            <a:ext cx="339778" cy="4529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5D6BB51-3373-68AF-F37E-0F204E8497A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813176" y="1456761"/>
            <a:ext cx="1757087" cy="82923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B0C724E-CA70-B371-8B25-36D0E07D6EC5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 flipH="1">
            <a:off x="7637932" y="3035882"/>
            <a:ext cx="577346" cy="65757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FA06BE5-BA03-CEA9-B550-960F1BB08729}"/>
              </a:ext>
            </a:extLst>
          </p:cNvPr>
          <p:cNvCxnSpPr>
            <a:cxnSpLocks/>
          </p:cNvCxnSpPr>
          <p:nvPr/>
        </p:nvCxnSpPr>
        <p:spPr>
          <a:xfrm>
            <a:off x="8988923" y="2955198"/>
            <a:ext cx="550450" cy="73826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04617DF-1CC3-5989-9D5D-DF4572A649E7}"/>
              </a:ext>
            </a:extLst>
          </p:cNvPr>
          <p:cNvCxnSpPr>
            <a:stCxn id="4" idx="2"/>
          </p:cNvCxnSpPr>
          <p:nvPr/>
        </p:nvCxnSpPr>
        <p:spPr>
          <a:xfrm flipH="1">
            <a:off x="4697506" y="1434353"/>
            <a:ext cx="1111623" cy="85164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D5AB552-17D2-4E30-CE9B-1CC7C528BF50}"/>
              </a:ext>
            </a:extLst>
          </p:cNvPr>
          <p:cNvCxnSpPr>
            <a:cxnSpLocks/>
          </p:cNvCxnSpPr>
          <p:nvPr/>
        </p:nvCxnSpPr>
        <p:spPr>
          <a:xfrm flipH="1">
            <a:off x="3092820" y="2955198"/>
            <a:ext cx="838206" cy="89962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D439C98-A756-BC07-EF81-4D46AABCD23C}"/>
              </a:ext>
            </a:extLst>
          </p:cNvPr>
          <p:cNvCxnSpPr>
            <a:cxnSpLocks/>
          </p:cNvCxnSpPr>
          <p:nvPr/>
        </p:nvCxnSpPr>
        <p:spPr>
          <a:xfrm flipH="1">
            <a:off x="1911720" y="4252176"/>
            <a:ext cx="838206" cy="89962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9B18481-ED6C-D21D-B35C-FA87359A6891}"/>
              </a:ext>
            </a:extLst>
          </p:cNvPr>
          <p:cNvCxnSpPr>
            <a:cxnSpLocks/>
          </p:cNvCxnSpPr>
          <p:nvPr/>
        </p:nvCxnSpPr>
        <p:spPr>
          <a:xfrm>
            <a:off x="3415552" y="4264545"/>
            <a:ext cx="788848" cy="83530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38770F-25D7-B653-638D-E999F9E10861}"/>
              </a:ext>
            </a:extLst>
          </p:cNvPr>
          <p:cNvCxnSpPr>
            <a:cxnSpLocks/>
          </p:cNvCxnSpPr>
          <p:nvPr/>
        </p:nvCxnSpPr>
        <p:spPr>
          <a:xfrm>
            <a:off x="4831122" y="2981003"/>
            <a:ext cx="788848" cy="83530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AEED7B9-22F6-DB1E-787C-481A73253D61}"/>
              </a:ext>
            </a:extLst>
          </p:cNvPr>
          <p:cNvCxnSpPr>
            <a:cxnSpLocks/>
          </p:cNvCxnSpPr>
          <p:nvPr/>
        </p:nvCxnSpPr>
        <p:spPr>
          <a:xfrm>
            <a:off x="5540210" y="4151196"/>
            <a:ext cx="788848" cy="83530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686C366-1BD1-94E3-79B8-2E9399127F2B}"/>
              </a:ext>
            </a:extLst>
          </p:cNvPr>
          <p:cNvCxnSpPr>
            <a:cxnSpLocks/>
          </p:cNvCxnSpPr>
          <p:nvPr/>
        </p:nvCxnSpPr>
        <p:spPr>
          <a:xfrm>
            <a:off x="6813176" y="1331250"/>
            <a:ext cx="1828800" cy="82845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0A9EFFC-5736-B17C-58A1-18EF47F3CAD2}"/>
              </a:ext>
            </a:extLst>
          </p:cNvPr>
          <p:cNvCxnSpPr>
            <a:cxnSpLocks/>
          </p:cNvCxnSpPr>
          <p:nvPr/>
        </p:nvCxnSpPr>
        <p:spPr>
          <a:xfrm flipH="1">
            <a:off x="7454148" y="2899835"/>
            <a:ext cx="838206" cy="89962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A8A8DC0-271F-3E7B-C846-972715D5A96A}"/>
              </a:ext>
            </a:extLst>
          </p:cNvPr>
          <p:cNvCxnSpPr>
            <a:cxnSpLocks/>
          </p:cNvCxnSpPr>
          <p:nvPr/>
        </p:nvCxnSpPr>
        <p:spPr>
          <a:xfrm>
            <a:off x="8843682" y="2876614"/>
            <a:ext cx="703735" cy="104411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제목 1">
            <a:extLst>
              <a:ext uri="{FF2B5EF4-FFF2-40B4-BE49-F238E27FC236}">
                <a16:creationId xmlns:a16="http://schemas.microsoft.com/office/drawing/2014/main" id="{7110969F-AECD-B7EB-1C4C-300D2EF2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/>
          <a:lstStyle/>
          <a:p>
            <a:r>
              <a:rPr lang="en-US" altLang="ko-KR" dirty="0"/>
              <a:t>DFS 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333150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BBCEA5D-B81A-4E82-645D-7338B552AB0A}"/>
              </a:ext>
            </a:extLst>
          </p:cNvPr>
          <p:cNvSpPr/>
          <p:nvPr/>
        </p:nvSpPr>
        <p:spPr>
          <a:xfrm>
            <a:off x="5809129" y="995082"/>
            <a:ext cx="1004047" cy="8785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920C49C-DA97-29CD-4544-D6CC9900D174}"/>
              </a:ext>
            </a:extLst>
          </p:cNvPr>
          <p:cNvSpPr/>
          <p:nvPr/>
        </p:nvSpPr>
        <p:spPr>
          <a:xfrm>
            <a:off x="8068239" y="2286000"/>
            <a:ext cx="1004047" cy="8785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FE477C-D0B8-18DE-0557-0D2FC49D22CA}"/>
              </a:ext>
            </a:extLst>
          </p:cNvPr>
          <p:cNvSpPr/>
          <p:nvPr/>
        </p:nvSpPr>
        <p:spPr>
          <a:xfrm>
            <a:off x="3926541" y="2330821"/>
            <a:ext cx="1004047" cy="8785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AA5951-9EE9-F721-FAEB-2E826A7EBFDC}"/>
              </a:ext>
            </a:extLst>
          </p:cNvPr>
          <p:cNvSpPr/>
          <p:nvPr/>
        </p:nvSpPr>
        <p:spPr>
          <a:xfrm>
            <a:off x="8919885" y="3693459"/>
            <a:ext cx="1004047" cy="8785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1C9A9A8-FA89-D675-FB4E-B95CEF62FB15}"/>
              </a:ext>
            </a:extLst>
          </p:cNvPr>
          <p:cNvSpPr/>
          <p:nvPr/>
        </p:nvSpPr>
        <p:spPr>
          <a:xfrm>
            <a:off x="5522258" y="4984377"/>
            <a:ext cx="1004047" cy="8785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449F53B-2493-4F92-7120-6131A96BDD2C}"/>
              </a:ext>
            </a:extLst>
          </p:cNvPr>
          <p:cNvSpPr/>
          <p:nvPr/>
        </p:nvSpPr>
        <p:spPr>
          <a:xfrm>
            <a:off x="7135908" y="3693459"/>
            <a:ext cx="1004047" cy="8785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F748BD8-429F-4246-00C4-CF5AC2E3339F}"/>
              </a:ext>
            </a:extLst>
          </p:cNvPr>
          <p:cNvSpPr/>
          <p:nvPr/>
        </p:nvSpPr>
        <p:spPr>
          <a:xfrm>
            <a:off x="2581836" y="3818965"/>
            <a:ext cx="1004047" cy="8785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FE2CA8-998A-72FB-DFF8-83AE73C689E7}"/>
              </a:ext>
            </a:extLst>
          </p:cNvPr>
          <p:cNvSpPr/>
          <p:nvPr/>
        </p:nvSpPr>
        <p:spPr>
          <a:xfrm>
            <a:off x="4831975" y="3818964"/>
            <a:ext cx="1004047" cy="8785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239133D-E9DB-F0FE-C395-4C416AD43B6E}"/>
              </a:ext>
            </a:extLst>
          </p:cNvPr>
          <p:cNvSpPr/>
          <p:nvPr/>
        </p:nvSpPr>
        <p:spPr>
          <a:xfrm>
            <a:off x="1506071" y="5056097"/>
            <a:ext cx="1004047" cy="8785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26B2428-A9A2-20D3-5AB3-331067539ABC}"/>
              </a:ext>
            </a:extLst>
          </p:cNvPr>
          <p:cNvSpPr/>
          <p:nvPr/>
        </p:nvSpPr>
        <p:spPr>
          <a:xfrm>
            <a:off x="3424517" y="5041324"/>
            <a:ext cx="1004047" cy="8785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12740F9-2469-4CD1-EA14-A90F550EC31C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4783549" y="1577788"/>
            <a:ext cx="1088333" cy="88169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A668CB8-12F4-E00D-BDDD-6EB9123AB54C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340231" y="3080703"/>
            <a:ext cx="733349" cy="84002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B7E003D-4D58-25FD-8E93-27652B764583}"/>
              </a:ext>
            </a:extLst>
          </p:cNvPr>
          <p:cNvCxnSpPr>
            <a:cxnSpLocks/>
            <a:stCxn id="6" idx="5"/>
            <a:endCxn id="11" idx="0"/>
          </p:cNvCxnSpPr>
          <p:nvPr/>
        </p:nvCxnSpPr>
        <p:spPr>
          <a:xfrm>
            <a:off x="4783549" y="3080703"/>
            <a:ext cx="550450" cy="73826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6A1995F-535C-5FD5-5920-BF56A3C30C1B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2166733" y="4568847"/>
            <a:ext cx="562142" cy="55000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FC021B0-2DDB-AF3F-111F-D25E68B17BD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524931" y="4488166"/>
            <a:ext cx="401610" cy="55315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6A75AE0-78AE-D864-15F1-49C37C007CF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84504" y="4531409"/>
            <a:ext cx="339778" cy="4529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5D6BB51-3373-68AF-F37E-0F204E8497A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813176" y="1456761"/>
            <a:ext cx="1757087" cy="82923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B0C724E-CA70-B371-8B25-36D0E07D6EC5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 flipH="1">
            <a:off x="7637932" y="3035882"/>
            <a:ext cx="577346" cy="65757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FA06BE5-BA03-CEA9-B550-960F1BB08729}"/>
              </a:ext>
            </a:extLst>
          </p:cNvPr>
          <p:cNvCxnSpPr>
            <a:cxnSpLocks/>
          </p:cNvCxnSpPr>
          <p:nvPr/>
        </p:nvCxnSpPr>
        <p:spPr>
          <a:xfrm>
            <a:off x="8988923" y="2955198"/>
            <a:ext cx="550450" cy="73826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553F01F-473D-C0F9-ADF4-5B4C983E446B}"/>
              </a:ext>
            </a:extLst>
          </p:cNvPr>
          <p:cNvCxnSpPr/>
          <p:nvPr/>
        </p:nvCxnSpPr>
        <p:spPr>
          <a:xfrm flipH="1">
            <a:off x="4697506" y="1434353"/>
            <a:ext cx="1111623" cy="85164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91477B8-9793-1DC8-BB11-C8DABB04F6C7}"/>
              </a:ext>
            </a:extLst>
          </p:cNvPr>
          <p:cNvCxnSpPr>
            <a:cxnSpLocks/>
          </p:cNvCxnSpPr>
          <p:nvPr/>
        </p:nvCxnSpPr>
        <p:spPr>
          <a:xfrm>
            <a:off x="4806420" y="2725270"/>
            <a:ext cx="3408858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0D69620-0E74-4B13-9DFD-028B08B9939D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976284" y="3035882"/>
            <a:ext cx="5238994" cy="99956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234D4D3-707A-6AB9-3FDC-F66D1A07E85F}"/>
              </a:ext>
            </a:extLst>
          </p:cNvPr>
          <p:cNvCxnSpPr>
            <a:cxnSpLocks/>
          </p:cNvCxnSpPr>
          <p:nvPr/>
        </p:nvCxnSpPr>
        <p:spPr>
          <a:xfrm>
            <a:off x="3226159" y="4258234"/>
            <a:ext cx="2179559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BFC64B8-1371-C940-6DF4-EF1347B94A69}"/>
              </a:ext>
            </a:extLst>
          </p:cNvPr>
          <p:cNvCxnSpPr>
            <a:cxnSpLocks/>
          </p:cNvCxnSpPr>
          <p:nvPr/>
        </p:nvCxnSpPr>
        <p:spPr>
          <a:xfrm>
            <a:off x="5512160" y="4258234"/>
            <a:ext cx="2179559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65E0417-083B-C571-6ED7-53C8F1C04CA8}"/>
              </a:ext>
            </a:extLst>
          </p:cNvPr>
          <p:cNvCxnSpPr>
            <a:cxnSpLocks/>
          </p:cNvCxnSpPr>
          <p:nvPr/>
        </p:nvCxnSpPr>
        <p:spPr>
          <a:xfrm>
            <a:off x="7691719" y="4150657"/>
            <a:ext cx="2179559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85A5845-693D-FBF3-4FFA-17B11E8F0C77}"/>
              </a:ext>
            </a:extLst>
          </p:cNvPr>
          <p:cNvCxnSpPr>
            <a:cxnSpLocks/>
          </p:cNvCxnSpPr>
          <p:nvPr/>
        </p:nvCxnSpPr>
        <p:spPr>
          <a:xfrm flipH="1">
            <a:off x="1817548" y="4365812"/>
            <a:ext cx="7721825" cy="98097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97A3291-CBE6-C3BB-8892-00081E27B3C3}"/>
              </a:ext>
            </a:extLst>
          </p:cNvPr>
          <p:cNvCxnSpPr>
            <a:cxnSpLocks/>
          </p:cNvCxnSpPr>
          <p:nvPr/>
        </p:nvCxnSpPr>
        <p:spPr>
          <a:xfrm>
            <a:off x="1944206" y="5513295"/>
            <a:ext cx="1762699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3299A5F-206B-4D68-42F0-43CBFA3C032D}"/>
              </a:ext>
            </a:extLst>
          </p:cNvPr>
          <p:cNvCxnSpPr>
            <a:cxnSpLocks/>
          </p:cNvCxnSpPr>
          <p:nvPr/>
        </p:nvCxnSpPr>
        <p:spPr>
          <a:xfrm>
            <a:off x="4015053" y="5495364"/>
            <a:ext cx="2179559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제목 1">
            <a:extLst>
              <a:ext uri="{FF2B5EF4-FFF2-40B4-BE49-F238E27FC236}">
                <a16:creationId xmlns:a16="http://schemas.microsoft.com/office/drawing/2014/main" id="{FC8D8494-C2D0-3197-FE66-26143567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/>
          <a:lstStyle/>
          <a:p>
            <a:r>
              <a:rPr lang="en-US" altLang="ko-KR" dirty="0"/>
              <a:t>BFS 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376512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28248-C4DB-4339-54CA-578C9AA3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1260 </a:t>
            </a:r>
            <a:r>
              <a:rPr lang="ko-KR" altLang="en-US" dirty="0"/>
              <a:t>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AD00D-7394-1FA4-1BE3-7BA7454D5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공통</a:t>
            </a:r>
            <a:r>
              <a:rPr lang="en-US" altLang="ko-KR" sz="2000" dirty="0"/>
              <a:t>: </a:t>
            </a:r>
            <a:r>
              <a:rPr lang="ko-KR" altLang="en-US" sz="2000" dirty="0"/>
              <a:t>방문 기록 </a:t>
            </a:r>
            <a:r>
              <a:rPr lang="en-US" altLang="ko-KR" sz="2000" dirty="0"/>
              <a:t>-</a:t>
            </a:r>
            <a:r>
              <a:rPr lang="ko-KR" altLang="en-US" sz="2000" dirty="0"/>
              <a:t>중복 방문 출력을 방지하기 위해</a:t>
            </a: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DFS: </a:t>
            </a:r>
            <a:r>
              <a:rPr lang="ko-KR" altLang="en-US" sz="2000" dirty="0"/>
              <a:t>계속해서 호출을 통해 탐색</a:t>
            </a:r>
            <a:r>
              <a:rPr lang="en-US" altLang="ko-KR" sz="2000" dirty="0"/>
              <a:t>-&gt;</a:t>
            </a:r>
            <a:r>
              <a:rPr lang="ko-KR" altLang="en-US" sz="2000" dirty="0"/>
              <a:t>연결된 다음 노드를 호출하게 됨</a:t>
            </a:r>
            <a:r>
              <a:rPr lang="en-US" altLang="ko-KR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BFS: </a:t>
            </a:r>
            <a:r>
              <a:rPr lang="ko-KR" altLang="en-US" sz="2000" dirty="0"/>
              <a:t>너비로 탐색 위해 다음 노드들을 기록 </a:t>
            </a:r>
            <a:endParaRPr lang="en-US" altLang="ko-KR" sz="2000" dirty="0"/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       </a:t>
            </a:r>
            <a:r>
              <a:rPr lang="ko-KR" altLang="en-US" dirty="0">
                <a:solidFill>
                  <a:schemeClr val="tx1"/>
                </a:solidFill>
              </a:rPr>
              <a:t>너비로 탐색을 완료했다면 다음 레벨로 내려가게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6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FC11A0-D0BA-59B4-F77C-749ED71E23E1}"/>
              </a:ext>
            </a:extLst>
          </p:cNvPr>
          <p:cNvSpPr txBox="1"/>
          <p:nvPr/>
        </p:nvSpPr>
        <p:spPr>
          <a:xfrm>
            <a:off x="1013012" y="1311691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n,m,v</a:t>
            </a:r>
            <a:r>
              <a:rPr lang="ko-KR" altLang="en-US" dirty="0"/>
              <a:t>=</a:t>
            </a:r>
            <a:r>
              <a:rPr lang="ko-KR" altLang="en-US" dirty="0" err="1"/>
              <a:t>map</a:t>
            </a:r>
            <a:r>
              <a:rPr lang="ko-KR" altLang="en-US" dirty="0"/>
              <a:t>(</a:t>
            </a:r>
            <a:r>
              <a:rPr lang="ko-KR" altLang="en-US" dirty="0" err="1"/>
              <a:t>int,input</a:t>
            </a:r>
            <a:r>
              <a:rPr lang="ko-KR" altLang="en-US" dirty="0"/>
              <a:t>().</a:t>
            </a:r>
            <a:r>
              <a:rPr lang="ko-KR" altLang="en-US" dirty="0" err="1"/>
              <a:t>split</a:t>
            </a:r>
            <a:r>
              <a:rPr lang="ko-KR" altLang="en-US" dirty="0"/>
              <a:t>())</a:t>
            </a:r>
          </a:p>
          <a:p>
            <a:r>
              <a:rPr lang="ko-KR" altLang="en-US" dirty="0" err="1"/>
              <a:t>graph</a:t>
            </a:r>
            <a:r>
              <a:rPr lang="ko-KR" altLang="en-US" dirty="0"/>
              <a:t>=[[0]*(n+1)</a:t>
            </a:r>
            <a:r>
              <a:rPr lang="ko-KR" altLang="en-US" dirty="0" err="1"/>
              <a:t>for</a:t>
            </a:r>
            <a:r>
              <a:rPr lang="ko-KR" altLang="en-US" dirty="0"/>
              <a:t> _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(n+1)]</a:t>
            </a:r>
          </a:p>
          <a:p>
            <a:r>
              <a:rPr lang="ko-KR" altLang="en-US" dirty="0" err="1"/>
              <a:t>visited</a:t>
            </a:r>
            <a:r>
              <a:rPr lang="ko-KR" altLang="en-US" dirty="0"/>
              <a:t>=[0]*(n+1) </a:t>
            </a:r>
            <a:endParaRPr lang="en-US" altLang="ko-KR" dirty="0"/>
          </a:p>
          <a:p>
            <a:r>
              <a:rPr lang="ko-KR" altLang="en-US" dirty="0"/>
              <a:t>visited_2=[0]*(n+1)</a:t>
            </a:r>
          </a:p>
          <a:p>
            <a:endParaRPr lang="ko-KR" altLang="en-US" dirty="0"/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dfs</a:t>
            </a:r>
            <a:r>
              <a:rPr lang="ko-KR" altLang="en-US" dirty="0"/>
              <a:t>(</a:t>
            </a:r>
            <a:r>
              <a:rPr lang="ko-KR" altLang="en-US" dirty="0" err="1"/>
              <a:t>graph,v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visited</a:t>
            </a:r>
            <a:r>
              <a:rPr lang="ko-KR" altLang="en-US" dirty="0"/>
              <a:t>[</a:t>
            </a:r>
            <a:r>
              <a:rPr lang="ko-KR" altLang="en-US" dirty="0" err="1"/>
              <a:t>v</a:t>
            </a:r>
            <a:r>
              <a:rPr lang="ko-KR" altLang="en-US" dirty="0"/>
              <a:t>]=1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v,end</a:t>
            </a:r>
            <a:r>
              <a:rPr lang="ko-KR" altLang="en-US" dirty="0"/>
              <a:t>=' ')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(1,n+1):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visited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]==0 and </a:t>
            </a:r>
            <a:r>
              <a:rPr lang="ko-KR" altLang="en-US" dirty="0" err="1"/>
              <a:t>graph</a:t>
            </a:r>
            <a:r>
              <a:rPr lang="ko-KR" altLang="en-US" dirty="0"/>
              <a:t>[</a:t>
            </a:r>
            <a:r>
              <a:rPr lang="ko-KR" altLang="en-US" dirty="0" err="1"/>
              <a:t>v</a:t>
            </a:r>
            <a:r>
              <a:rPr lang="ko-KR" altLang="en-US" dirty="0"/>
              <a:t>][</a:t>
            </a:r>
            <a:r>
              <a:rPr lang="ko-KR" altLang="en-US" dirty="0" err="1"/>
              <a:t>i</a:t>
            </a:r>
            <a:r>
              <a:rPr lang="ko-KR" altLang="en-US" dirty="0"/>
              <a:t>]==1: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dfs</a:t>
            </a:r>
            <a:r>
              <a:rPr lang="ko-KR" altLang="en-US" dirty="0"/>
              <a:t>(</a:t>
            </a:r>
            <a:r>
              <a:rPr lang="ko-KR" altLang="en-US" dirty="0" err="1"/>
              <a:t>graph,i</a:t>
            </a:r>
            <a:r>
              <a:rPr lang="ko-KR" alt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D8E79-02E6-B409-BFFD-D02D1B433FD5}"/>
              </a:ext>
            </a:extLst>
          </p:cNvPr>
          <p:cNvSpPr txBox="1"/>
          <p:nvPr/>
        </p:nvSpPr>
        <p:spPr>
          <a:xfrm>
            <a:off x="6418729" y="1247526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bfs</a:t>
            </a:r>
            <a:r>
              <a:rPr lang="ko-KR" altLang="en-US" dirty="0"/>
              <a:t>(</a:t>
            </a:r>
            <a:r>
              <a:rPr lang="ko-KR" altLang="en-US" dirty="0" err="1"/>
              <a:t>graph,v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call</a:t>
            </a:r>
            <a:r>
              <a:rPr lang="ko-KR" altLang="en-US" dirty="0"/>
              <a:t>=[</a:t>
            </a:r>
            <a:r>
              <a:rPr lang="ko-KR" altLang="en-US" dirty="0" err="1"/>
              <a:t>v</a:t>
            </a:r>
            <a:r>
              <a:rPr lang="ko-KR" altLang="en-US" dirty="0"/>
              <a:t>]</a:t>
            </a:r>
          </a:p>
          <a:p>
            <a:r>
              <a:rPr lang="ko-KR" altLang="en-US" dirty="0"/>
              <a:t>    visited_2[</a:t>
            </a:r>
            <a:r>
              <a:rPr lang="ko-KR" altLang="en-US" dirty="0" err="1"/>
              <a:t>v</a:t>
            </a:r>
            <a:r>
              <a:rPr lang="ko-KR" altLang="en-US" dirty="0"/>
              <a:t>]=1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while</a:t>
            </a:r>
            <a:r>
              <a:rPr lang="ko-KR" altLang="en-US" dirty="0"/>
              <a:t> </a:t>
            </a:r>
            <a:r>
              <a:rPr lang="ko-KR" altLang="en-US" dirty="0" err="1"/>
              <a:t>call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v</a:t>
            </a:r>
            <a:r>
              <a:rPr lang="ko-KR" altLang="en-US" dirty="0"/>
              <a:t>=</a:t>
            </a:r>
            <a:r>
              <a:rPr lang="ko-KR" altLang="en-US" dirty="0" err="1"/>
              <a:t>call.pop</a:t>
            </a:r>
            <a:r>
              <a:rPr lang="ko-KR" altLang="en-US" dirty="0"/>
              <a:t>(0)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v</a:t>
            </a:r>
            <a:r>
              <a:rPr lang="ko-KR" altLang="en-US" dirty="0"/>
              <a:t>, </a:t>
            </a:r>
            <a:r>
              <a:rPr lang="ko-KR" altLang="en-US" dirty="0" err="1"/>
              <a:t>end</a:t>
            </a:r>
            <a:r>
              <a:rPr lang="ko-KR" altLang="en-US" dirty="0"/>
              <a:t>=' ')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(1, n+1):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if</a:t>
            </a:r>
            <a:r>
              <a:rPr lang="ko-KR" altLang="en-US" dirty="0"/>
              <a:t> visited_2[</a:t>
            </a:r>
            <a:r>
              <a:rPr lang="ko-KR" altLang="en-US" dirty="0" err="1"/>
              <a:t>i</a:t>
            </a:r>
            <a:r>
              <a:rPr lang="ko-KR" altLang="en-US" dirty="0"/>
              <a:t>]==0 and </a:t>
            </a:r>
            <a:r>
              <a:rPr lang="ko-KR" altLang="en-US" dirty="0" err="1"/>
              <a:t>graph</a:t>
            </a:r>
            <a:r>
              <a:rPr lang="ko-KR" altLang="en-US" dirty="0"/>
              <a:t>[</a:t>
            </a:r>
            <a:r>
              <a:rPr lang="ko-KR" altLang="en-US" dirty="0" err="1"/>
              <a:t>v</a:t>
            </a:r>
            <a:r>
              <a:rPr lang="ko-KR" altLang="en-US" dirty="0"/>
              <a:t>][</a:t>
            </a:r>
            <a:r>
              <a:rPr lang="ko-KR" altLang="en-US" dirty="0" err="1"/>
              <a:t>i</a:t>
            </a:r>
            <a:r>
              <a:rPr lang="ko-KR" altLang="en-US" dirty="0"/>
              <a:t>]==1: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call.append</a:t>
            </a:r>
            <a:r>
              <a:rPr lang="ko-KR" altLang="en-US" dirty="0"/>
              <a:t>(</a:t>
            </a:r>
            <a:r>
              <a:rPr lang="ko-KR" altLang="en-US" dirty="0" err="1"/>
              <a:t>i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            visited_2[</a:t>
            </a:r>
            <a:r>
              <a:rPr lang="ko-KR" altLang="en-US" dirty="0" err="1"/>
              <a:t>i</a:t>
            </a:r>
            <a:r>
              <a:rPr lang="ko-KR" altLang="en-US" dirty="0"/>
              <a:t>]=1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</a:t>
            </a:r>
            <a:r>
              <a:rPr lang="ko-KR" altLang="en-US" dirty="0" err="1"/>
              <a:t>m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one,two</a:t>
            </a:r>
            <a:r>
              <a:rPr lang="ko-KR" altLang="en-US" dirty="0"/>
              <a:t>=</a:t>
            </a:r>
            <a:r>
              <a:rPr lang="ko-KR" altLang="en-US" dirty="0" err="1"/>
              <a:t>map</a:t>
            </a:r>
            <a:r>
              <a:rPr lang="ko-KR" altLang="en-US" dirty="0"/>
              <a:t>(</a:t>
            </a:r>
            <a:r>
              <a:rPr lang="ko-KR" altLang="en-US" dirty="0" err="1"/>
              <a:t>int,input</a:t>
            </a:r>
            <a:r>
              <a:rPr lang="ko-KR" altLang="en-US" dirty="0"/>
              <a:t>().</a:t>
            </a:r>
            <a:r>
              <a:rPr lang="ko-KR" altLang="en-US" dirty="0" err="1"/>
              <a:t>split</a:t>
            </a:r>
            <a:r>
              <a:rPr lang="ko-KR" altLang="en-US" dirty="0"/>
              <a:t>())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graph</a:t>
            </a:r>
            <a:r>
              <a:rPr lang="ko-KR" altLang="en-US" dirty="0"/>
              <a:t>[</a:t>
            </a:r>
            <a:r>
              <a:rPr lang="ko-KR" altLang="en-US" dirty="0" err="1"/>
              <a:t>one</a:t>
            </a:r>
            <a:r>
              <a:rPr lang="ko-KR" altLang="en-US" dirty="0"/>
              <a:t>][</a:t>
            </a:r>
            <a:r>
              <a:rPr lang="ko-KR" altLang="en-US" dirty="0" err="1"/>
              <a:t>two</a:t>
            </a:r>
            <a:r>
              <a:rPr lang="ko-KR" altLang="en-US" dirty="0"/>
              <a:t>]=</a:t>
            </a:r>
            <a:r>
              <a:rPr lang="ko-KR" altLang="en-US" dirty="0" err="1"/>
              <a:t>graph</a:t>
            </a:r>
            <a:r>
              <a:rPr lang="ko-KR" altLang="en-US" dirty="0"/>
              <a:t>[</a:t>
            </a:r>
            <a:r>
              <a:rPr lang="ko-KR" altLang="en-US" dirty="0" err="1"/>
              <a:t>two</a:t>
            </a:r>
            <a:r>
              <a:rPr lang="ko-KR" altLang="en-US" dirty="0"/>
              <a:t>][</a:t>
            </a:r>
            <a:r>
              <a:rPr lang="ko-KR" altLang="en-US" dirty="0" err="1"/>
              <a:t>one</a:t>
            </a:r>
            <a:r>
              <a:rPr lang="ko-KR" altLang="en-US" dirty="0"/>
              <a:t>]=1</a:t>
            </a:r>
          </a:p>
          <a:p>
            <a:r>
              <a:rPr lang="ko-KR" altLang="en-US" dirty="0" err="1"/>
              <a:t>dfs</a:t>
            </a:r>
            <a:r>
              <a:rPr lang="ko-KR" altLang="en-US" dirty="0"/>
              <a:t>(</a:t>
            </a:r>
            <a:r>
              <a:rPr lang="ko-KR" altLang="en-US" dirty="0" err="1"/>
              <a:t>graph,v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('')</a:t>
            </a:r>
          </a:p>
          <a:p>
            <a:r>
              <a:rPr lang="ko-KR" altLang="en-US" dirty="0" err="1"/>
              <a:t>bfs</a:t>
            </a:r>
            <a:r>
              <a:rPr lang="ko-KR" altLang="en-US" dirty="0"/>
              <a:t>(</a:t>
            </a:r>
            <a:r>
              <a:rPr lang="ko-KR" altLang="en-US" dirty="0" err="1"/>
              <a:t>graph,v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3871803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Custom 166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292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 Semilight</vt:lpstr>
      <vt:lpstr>Malgun Gothic</vt:lpstr>
      <vt:lpstr>Arial</vt:lpstr>
      <vt:lpstr>Avenir Next LT Pro</vt:lpstr>
      <vt:lpstr>PrismaticVTI</vt:lpstr>
      <vt:lpstr>1260 DFS와 BFS</vt:lpstr>
      <vt:lpstr>PowerPoint 프레젠테이션</vt:lpstr>
      <vt:lpstr>DFS 구조</vt:lpstr>
      <vt:lpstr>BFS 구조</vt:lpstr>
      <vt:lpstr>1260 아이디어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1260 DFS BFS</dc:title>
  <dc:creator>최 유진</dc:creator>
  <cp:lastModifiedBy>최 유진</cp:lastModifiedBy>
  <cp:revision>3</cp:revision>
  <dcterms:created xsi:type="dcterms:W3CDTF">2022-10-05T09:40:56Z</dcterms:created>
  <dcterms:modified xsi:type="dcterms:W3CDTF">2022-10-05T10:08:57Z</dcterms:modified>
</cp:coreProperties>
</file>