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7:10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4ABF-7BBA-6EC9-1D59-8444C766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6E3ABD-3458-E139-A807-60EE7101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93898-F62E-1D55-028E-6E437DF1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C8A3D-B19C-566B-CB50-F8107744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704BC-5457-F7FE-A373-B367123A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6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C718-E6AD-6F0F-FB29-16FACD78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D99A2-147C-0F88-94F6-BFC688FC0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A8A70-921C-C9EC-1C38-EC2A3001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1EEFA-34C3-616E-487E-BBCE01E0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6E171-99D8-1B51-7A66-0374954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D9D7E-9328-565F-7D95-5E33D8A1B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9F1C7-235B-47BE-D3C0-BAD5394E8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C391D-97BC-DA07-222D-8A509854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60730-B0F0-5242-59C6-901190AA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9B0A9-7359-B858-5598-F9F28694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23CFC-4656-9F52-F113-86EAF37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B42C6-EA02-8A82-457F-A83A252C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45896-C0A2-3983-E1BD-CD2808EB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17ADC-82BF-281B-A89F-18CF590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D3632-1B64-28D7-36DD-74522E52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285C0-864E-2A88-BD47-97452CFC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7FE46-D9A7-3FD9-D88F-788A3EFF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20C29-2409-B0E3-DAD1-374D8797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E9849-71B2-7D59-9B1D-2558BCEF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E4C6D-A624-4924-50BD-C49CF8C1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9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42A32-FBB1-816D-69AA-0BC6A9B4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F1925-9E09-9F82-1653-15CB7936E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1168F5-74C2-2C40-4943-DD3CBE857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F7CE2-4CB0-58EE-77D2-60B045FD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CFD56-D3BA-56C5-FA22-11402E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EAEF-5475-4BA0-C4B4-D8010738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1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1FC3-2122-9262-69CC-FEB9C4B7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A0627-92FF-97FB-E726-2D51EFE0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773D7-32E0-8E27-095B-5366F0989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6155D1-2FE7-E32F-227F-FADB5CC41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B89FA4-5482-E93B-6D31-ED7860421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F00FDE-CDEA-0FAC-B516-79831CEC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4D61F-836D-3722-889C-674AFB7F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57DDE-9BCB-1598-1BE8-DE7FDCA8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F296F-36B2-E496-A707-482A26DA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C52F4-36EC-A1BA-10A0-4771E191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7DD7F-2D3B-AA61-E60E-8F528D9F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9EEE5-CA01-DC04-9144-F98569F5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01E36E-C645-E431-F3B3-5493007E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0A1514-9F07-5314-A95B-75946CF2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A66E8-F850-FF0D-2011-82C4AF45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75805-76BA-CB13-C854-0F23C248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5C167-9954-9247-023C-EED3FA65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AFA0D-EFF3-FF18-BB51-E33D344B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6E982-CCF6-3192-58D0-0F4D995C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1073A-006C-A264-0D12-61A154DB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0732B-3CD6-0008-FE03-D59E88D6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E624-84EC-A2D1-CE5F-F708AB7C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E69DA0-3E74-1D3C-CC84-6F3C5C61C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4EEB9-2AF4-1E59-C51F-FF24A7B9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3721A-ED14-AC77-58D4-4DB9BB21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9DB02-0154-47E8-2D63-F80B72DB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1B094-ACE9-F26D-9FFD-1FAF8AC8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8ACC6-9C9D-DB95-AE58-1D07AC21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1BA8A-D8E9-5223-D3D6-0E602AB5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E92E5-0A20-EB82-93C4-8747E8452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28C7-BE58-49C8-AFD5-C21BBEECCFF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D1F7C-D1B2-DADE-D6B3-261B1B3E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02CFB-26FD-2048-FFDE-36F99E97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7495-BF1A-46A8-881E-EB0D470E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6045-E7B9-85A2-A8A8-7088136AA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13703 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물벼룩의 생존확률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7E8F23-3F1B-3867-5FBC-0D3D150F9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4609"/>
            <a:ext cx="9144000" cy="1655762"/>
          </a:xfrm>
        </p:spPr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154784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562E4-A0FA-3F78-CFFD-5403E6A5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ECB3C-18DF-3944-7637-3B0ADF25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3" y="1784817"/>
            <a:ext cx="6294665" cy="2179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D15871-FC22-391C-1227-EE540E16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44" y="4421537"/>
            <a:ext cx="4861981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B48C2-C990-4C41-42F6-20501AF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BE38807-471D-C8AA-09FC-D6204DB1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64369"/>
              </p:ext>
            </p:extLst>
          </p:nvPr>
        </p:nvGraphicFramePr>
        <p:xfrm>
          <a:off x="1016000" y="1690688"/>
          <a:ext cx="2222500" cy="44778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742969472"/>
                    </a:ext>
                  </a:extLst>
                </a:gridCol>
              </a:tblGrid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196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3731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83677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6280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122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20295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32459"/>
                  </a:ext>
                </a:extLst>
              </a:tr>
            </a:tbl>
          </a:graphicData>
        </a:graphic>
      </p:graphicFrame>
      <p:pic>
        <p:nvPicPr>
          <p:cNvPr id="5" name="그래픽 4" descr="딱정벌레 단색으로 채워진">
            <a:extLst>
              <a:ext uri="{FF2B5EF4-FFF2-40B4-BE49-F238E27FC236}">
                <a16:creationId xmlns:a16="http://schemas.microsoft.com/office/drawing/2014/main" id="{0D0ACDA6-2C30-F2B9-F088-83F7D21D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554" y="2247900"/>
            <a:ext cx="914400" cy="9144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DA7270-53DD-B02E-73C4-BF4913FD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3893"/>
              </p:ext>
            </p:extLst>
          </p:nvPr>
        </p:nvGraphicFramePr>
        <p:xfrm>
          <a:off x="3609975" y="1690687"/>
          <a:ext cx="2222500" cy="44778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742969472"/>
                    </a:ext>
                  </a:extLst>
                </a:gridCol>
              </a:tblGrid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196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3731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83677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6280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122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20295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32459"/>
                  </a:ext>
                </a:extLst>
              </a:tr>
            </a:tbl>
          </a:graphicData>
        </a:graphic>
      </p:graphicFrame>
      <p:pic>
        <p:nvPicPr>
          <p:cNvPr id="8" name="그래픽 7" descr="딱정벌레 단색으로 채워진">
            <a:extLst>
              <a:ext uri="{FF2B5EF4-FFF2-40B4-BE49-F238E27FC236}">
                <a16:creationId xmlns:a16="http://schemas.microsoft.com/office/drawing/2014/main" id="{9C21E734-E9BD-AE84-380A-F41FB2B4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738" y="2900362"/>
            <a:ext cx="914400" cy="914400"/>
          </a:xfrm>
          <a:prstGeom prst="rect">
            <a:avLst/>
          </a:prstGeom>
        </p:spPr>
      </p:pic>
      <p:pic>
        <p:nvPicPr>
          <p:cNvPr id="9" name="그래픽 8" descr="딱정벌레 단색으로 채워진">
            <a:extLst>
              <a:ext uri="{FF2B5EF4-FFF2-40B4-BE49-F238E27FC236}">
                <a16:creationId xmlns:a16="http://schemas.microsoft.com/office/drawing/2014/main" id="{6C87C5F1-2B85-2C93-8FB2-4A508920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4827" y="1541465"/>
            <a:ext cx="914400" cy="91440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F1682F2-7706-5545-42B7-5A0126858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04448"/>
              </p:ext>
            </p:extLst>
          </p:nvPr>
        </p:nvGraphicFramePr>
        <p:xfrm>
          <a:off x="6359527" y="1690687"/>
          <a:ext cx="2222500" cy="44778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742969472"/>
                    </a:ext>
                  </a:extLst>
                </a:gridCol>
              </a:tblGrid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196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3731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83677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6280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122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20295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32459"/>
                  </a:ext>
                </a:extLst>
              </a:tr>
            </a:tbl>
          </a:graphicData>
        </a:graphic>
      </p:graphicFrame>
      <p:pic>
        <p:nvPicPr>
          <p:cNvPr id="11" name="그래픽 10" descr="딱정벌레 단색으로 채워진">
            <a:extLst>
              <a:ext uri="{FF2B5EF4-FFF2-40B4-BE49-F238E27FC236}">
                <a16:creationId xmlns:a16="http://schemas.microsoft.com/office/drawing/2014/main" id="{0A4B4148-4F37-7B58-2E4B-66571F69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9506" y="3444467"/>
            <a:ext cx="914400" cy="914400"/>
          </a:xfrm>
          <a:prstGeom prst="rect">
            <a:avLst/>
          </a:prstGeom>
        </p:spPr>
      </p:pic>
      <p:pic>
        <p:nvPicPr>
          <p:cNvPr id="12" name="그래픽 11" descr="딱정벌레 단색으로 채워진">
            <a:extLst>
              <a:ext uri="{FF2B5EF4-FFF2-40B4-BE49-F238E27FC236}">
                <a16:creationId xmlns:a16="http://schemas.microsoft.com/office/drawing/2014/main" id="{B3DD1174-E4B1-4AAA-F516-C39BD366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718" y="726281"/>
            <a:ext cx="914400" cy="91440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11E520E-FC78-D090-4E86-D82DD2FB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27878"/>
              </p:ext>
            </p:extLst>
          </p:nvPr>
        </p:nvGraphicFramePr>
        <p:xfrm>
          <a:off x="9109079" y="1690686"/>
          <a:ext cx="2222500" cy="44778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742969472"/>
                    </a:ext>
                  </a:extLst>
                </a:gridCol>
              </a:tblGrid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196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3731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83677"/>
                  </a:ext>
                </a:extLst>
              </a:tr>
              <a:tr h="6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6280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1226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20295"/>
                  </a:ext>
                </a:extLst>
              </a:tr>
              <a:tr h="642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32459"/>
                  </a:ext>
                </a:extLst>
              </a:tr>
            </a:tbl>
          </a:graphicData>
        </a:graphic>
      </p:graphicFrame>
      <p:pic>
        <p:nvPicPr>
          <p:cNvPr id="14" name="그래픽 13" descr="딱정벌레 단색으로 채워진">
            <a:extLst>
              <a:ext uri="{FF2B5EF4-FFF2-40B4-BE49-F238E27FC236}">
                <a16:creationId xmlns:a16="http://schemas.microsoft.com/office/drawing/2014/main" id="{C6BCC9E1-EA29-F5EC-E19C-709B761E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3129" y="1620045"/>
            <a:ext cx="914400" cy="914400"/>
          </a:xfrm>
          <a:prstGeom prst="rect">
            <a:avLst/>
          </a:prstGeom>
        </p:spPr>
      </p:pic>
      <p:pic>
        <p:nvPicPr>
          <p:cNvPr id="16" name="그래픽 15" descr="딱정벌레 단색으로 채워진">
            <a:extLst>
              <a:ext uri="{FF2B5EF4-FFF2-40B4-BE49-F238E27FC236}">
                <a16:creationId xmlns:a16="http://schemas.microsoft.com/office/drawing/2014/main" id="{C0D82B49-3391-379C-7F1F-7D67EEC2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0275" y="2900362"/>
            <a:ext cx="914400" cy="9144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5FC371-6E0F-08A5-67CD-21CAB18E6D66}"/>
              </a:ext>
            </a:extLst>
          </p:cNvPr>
          <p:cNvCxnSpPr/>
          <p:nvPr/>
        </p:nvCxnSpPr>
        <p:spPr>
          <a:xfrm flipV="1">
            <a:off x="2753886" y="2024062"/>
            <a:ext cx="1679575" cy="6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719D42-90A6-BD58-FFBC-8DDFDE7A10B9}"/>
              </a:ext>
            </a:extLst>
          </p:cNvPr>
          <p:cNvCxnSpPr>
            <a:cxnSpLocks/>
          </p:cNvCxnSpPr>
          <p:nvPr/>
        </p:nvCxnSpPr>
        <p:spPr>
          <a:xfrm>
            <a:off x="2698323" y="2671762"/>
            <a:ext cx="1735138" cy="831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8E9498-CC33-40AF-1C21-5A92C207DD7C}"/>
              </a:ext>
            </a:extLst>
          </p:cNvPr>
          <p:cNvCxnSpPr>
            <a:cxnSpLocks/>
          </p:cNvCxnSpPr>
          <p:nvPr/>
        </p:nvCxnSpPr>
        <p:spPr>
          <a:xfrm>
            <a:off x="5248215" y="1900638"/>
            <a:ext cx="1735138" cy="831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0D1B38-1244-7A7D-9901-D2DC09C90E86}"/>
              </a:ext>
            </a:extLst>
          </p:cNvPr>
          <p:cNvCxnSpPr>
            <a:cxnSpLocks/>
          </p:cNvCxnSpPr>
          <p:nvPr/>
        </p:nvCxnSpPr>
        <p:spPr>
          <a:xfrm flipV="1">
            <a:off x="5212138" y="1375175"/>
            <a:ext cx="1885952" cy="481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E8405F-FCFA-15AB-211B-FA56264CEA75}"/>
              </a:ext>
            </a:extLst>
          </p:cNvPr>
          <p:cNvCxnSpPr/>
          <p:nvPr/>
        </p:nvCxnSpPr>
        <p:spPr>
          <a:xfrm flipV="1">
            <a:off x="7930311" y="2048668"/>
            <a:ext cx="1679575" cy="6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4FA526-0815-9116-5F4E-9BB3B3467D23}"/>
              </a:ext>
            </a:extLst>
          </p:cNvPr>
          <p:cNvCxnSpPr>
            <a:cxnSpLocks/>
          </p:cNvCxnSpPr>
          <p:nvPr/>
        </p:nvCxnSpPr>
        <p:spPr>
          <a:xfrm>
            <a:off x="8152523" y="4134379"/>
            <a:ext cx="1714506" cy="465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A4D0D6-61C0-BEDF-B869-90AC4463CF7E}"/>
              </a:ext>
            </a:extLst>
          </p:cNvPr>
          <p:cNvSpPr txBox="1"/>
          <p:nvPr/>
        </p:nvSpPr>
        <p:spPr>
          <a:xfrm>
            <a:off x="1289050" y="63568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94494B-DBBB-4300-0186-BB7F7DD88C4D}"/>
              </a:ext>
            </a:extLst>
          </p:cNvPr>
          <p:cNvSpPr txBox="1"/>
          <p:nvPr/>
        </p:nvSpPr>
        <p:spPr>
          <a:xfrm>
            <a:off x="3789367" y="63568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67372-D0F0-4705-93DB-70A7E0A87488}"/>
              </a:ext>
            </a:extLst>
          </p:cNvPr>
          <p:cNvSpPr txBox="1"/>
          <p:nvPr/>
        </p:nvSpPr>
        <p:spPr>
          <a:xfrm>
            <a:off x="6892926" y="63568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5A152D-EB94-883B-5789-D675B6E4DC2D}"/>
              </a:ext>
            </a:extLst>
          </p:cNvPr>
          <p:cNvSpPr txBox="1"/>
          <p:nvPr/>
        </p:nvSpPr>
        <p:spPr>
          <a:xfrm>
            <a:off x="9392851" y="63497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5" name="그래픽 34" descr="딱정벌레 단색으로 채워진">
            <a:extLst>
              <a:ext uri="{FF2B5EF4-FFF2-40B4-BE49-F238E27FC236}">
                <a16:creationId xmlns:a16="http://schemas.microsoft.com/office/drawing/2014/main" id="{46DBE812-69C1-9703-F9F8-7E1871AB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7613" y="2249487"/>
            <a:ext cx="914400" cy="9144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08E3D7-BA23-B86B-8F9A-FA62B3C7FC83}"/>
              </a:ext>
            </a:extLst>
          </p:cNvPr>
          <p:cNvCxnSpPr>
            <a:cxnSpLocks/>
          </p:cNvCxnSpPr>
          <p:nvPr/>
        </p:nvCxnSpPr>
        <p:spPr>
          <a:xfrm>
            <a:off x="5228432" y="3263890"/>
            <a:ext cx="1735138" cy="831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EB351A-D38E-EA9D-7EAD-A7AD2FCCA4F5}"/>
              </a:ext>
            </a:extLst>
          </p:cNvPr>
          <p:cNvCxnSpPr>
            <a:cxnSpLocks/>
          </p:cNvCxnSpPr>
          <p:nvPr/>
        </p:nvCxnSpPr>
        <p:spPr>
          <a:xfrm flipV="1">
            <a:off x="5199669" y="2827335"/>
            <a:ext cx="1885952" cy="481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래픽 37" descr="딱정벌레 단색으로 채워진">
            <a:extLst>
              <a:ext uri="{FF2B5EF4-FFF2-40B4-BE49-F238E27FC236}">
                <a16:creationId xmlns:a16="http://schemas.microsoft.com/office/drawing/2014/main" id="{7BDBE5A7-4865-5074-E92D-250ED5615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3851" y="4064459"/>
            <a:ext cx="914400" cy="914400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E682E20-5F80-E487-FE79-8A2E3B6BAB67}"/>
              </a:ext>
            </a:extLst>
          </p:cNvPr>
          <p:cNvCxnSpPr>
            <a:cxnSpLocks/>
          </p:cNvCxnSpPr>
          <p:nvPr/>
        </p:nvCxnSpPr>
        <p:spPr>
          <a:xfrm flipV="1">
            <a:off x="8022013" y="3269874"/>
            <a:ext cx="1751838" cy="844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54C800B-E4C6-B070-E9B4-AE505359D0CE}"/>
              </a:ext>
            </a:extLst>
          </p:cNvPr>
          <p:cNvCxnSpPr>
            <a:cxnSpLocks/>
          </p:cNvCxnSpPr>
          <p:nvPr/>
        </p:nvCxnSpPr>
        <p:spPr>
          <a:xfrm>
            <a:off x="7985118" y="2744379"/>
            <a:ext cx="1714506" cy="465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26219B-29FE-4351-A143-726B2F36D625}"/>
                  </a:ext>
                </a:extLst>
              </p14:cNvPr>
              <p14:cNvContentPartPr/>
              <p14:nvPr/>
            </p14:nvContentPartPr>
            <p14:xfrm>
              <a:off x="6464560" y="-317520"/>
              <a:ext cx="360" cy="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26219B-29FE-4351-A143-726B2F36D6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5560" y="-326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AD2F1E5B-BE75-B7AA-0637-F6F6DC3771CF}"/>
              </a:ext>
            </a:extLst>
          </p:cNvPr>
          <p:cNvSpPr/>
          <p:nvPr/>
        </p:nvSpPr>
        <p:spPr>
          <a:xfrm>
            <a:off x="2654300" y="1816100"/>
            <a:ext cx="6845300" cy="915050"/>
          </a:xfrm>
          <a:custGeom>
            <a:avLst/>
            <a:gdLst>
              <a:gd name="connsiteX0" fmla="*/ 0 w 6845300"/>
              <a:gd name="connsiteY0" fmla="*/ 800100 h 915050"/>
              <a:gd name="connsiteX1" fmla="*/ 177800 w 6845300"/>
              <a:gd name="connsiteY1" fmla="*/ 711200 h 915050"/>
              <a:gd name="connsiteX2" fmla="*/ 558800 w 6845300"/>
              <a:gd name="connsiteY2" fmla="*/ 520700 h 915050"/>
              <a:gd name="connsiteX3" fmla="*/ 698500 w 6845300"/>
              <a:gd name="connsiteY3" fmla="*/ 457200 h 915050"/>
              <a:gd name="connsiteX4" fmla="*/ 787400 w 6845300"/>
              <a:gd name="connsiteY4" fmla="*/ 419100 h 915050"/>
              <a:gd name="connsiteX5" fmla="*/ 876300 w 6845300"/>
              <a:gd name="connsiteY5" fmla="*/ 368300 h 915050"/>
              <a:gd name="connsiteX6" fmla="*/ 1168400 w 6845300"/>
              <a:gd name="connsiteY6" fmla="*/ 279400 h 915050"/>
              <a:gd name="connsiteX7" fmla="*/ 1346200 w 6845300"/>
              <a:gd name="connsiteY7" fmla="*/ 228600 h 915050"/>
              <a:gd name="connsiteX8" fmla="*/ 1460500 w 6845300"/>
              <a:gd name="connsiteY8" fmla="*/ 177800 h 915050"/>
              <a:gd name="connsiteX9" fmla="*/ 1511300 w 6845300"/>
              <a:gd name="connsiteY9" fmla="*/ 152400 h 915050"/>
              <a:gd name="connsiteX10" fmla="*/ 1625600 w 6845300"/>
              <a:gd name="connsiteY10" fmla="*/ 127000 h 915050"/>
              <a:gd name="connsiteX11" fmla="*/ 1752600 w 6845300"/>
              <a:gd name="connsiteY11" fmla="*/ 88900 h 915050"/>
              <a:gd name="connsiteX12" fmla="*/ 1968500 w 6845300"/>
              <a:gd name="connsiteY12" fmla="*/ 38100 h 915050"/>
              <a:gd name="connsiteX13" fmla="*/ 2476500 w 6845300"/>
              <a:gd name="connsiteY13" fmla="*/ 50800 h 915050"/>
              <a:gd name="connsiteX14" fmla="*/ 2603500 w 6845300"/>
              <a:gd name="connsiteY14" fmla="*/ 114300 h 915050"/>
              <a:gd name="connsiteX15" fmla="*/ 2667000 w 6845300"/>
              <a:gd name="connsiteY15" fmla="*/ 139700 h 915050"/>
              <a:gd name="connsiteX16" fmla="*/ 2832100 w 6845300"/>
              <a:gd name="connsiteY16" fmla="*/ 254000 h 915050"/>
              <a:gd name="connsiteX17" fmla="*/ 2870200 w 6845300"/>
              <a:gd name="connsiteY17" fmla="*/ 279400 h 915050"/>
              <a:gd name="connsiteX18" fmla="*/ 3009900 w 6845300"/>
              <a:gd name="connsiteY18" fmla="*/ 381000 h 915050"/>
              <a:gd name="connsiteX19" fmla="*/ 3187700 w 6845300"/>
              <a:gd name="connsiteY19" fmla="*/ 495300 h 915050"/>
              <a:gd name="connsiteX20" fmla="*/ 3327400 w 6845300"/>
              <a:gd name="connsiteY20" fmla="*/ 558800 h 915050"/>
              <a:gd name="connsiteX21" fmla="*/ 3390900 w 6845300"/>
              <a:gd name="connsiteY21" fmla="*/ 609600 h 915050"/>
              <a:gd name="connsiteX22" fmla="*/ 3530600 w 6845300"/>
              <a:gd name="connsiteY22" fmla="*/ 698500 h 915050"/>
              <a:gd name="connsiteX23" fmla="*/ 3835400 w 6845300"/>
              <a:gd name="connsiteY23" fmla="*/ 812800 h 915050"/>
              <a:gd name="connsiteX24" fmla="*/ 3873500 w 6845300"/>
              <a:gd name="connsiteY24" fmla="*/ 825500 h 915050"/>
              <a:gd name="connsiteX25" fmla="*/ 3911600 w 6845300"/>
              <a:gd name="connsiteY25" fmla="*/ 838200 h 915050"/>
              <a:gd name="connsiteX26" fmla="*/ 3975100 w 6845300"/>
              <a:gd name="connsiteY26" fmla="*/ 863600 h 915050"/>
              <a:gd name="connsiteX27" fmla="*/ 4089400 w 6845300"/>
              <a:gd name="connsiteY27" fmla="*/ 876300 h 915050"/>
              <a:gd name="connsiteX28" fmla="*/ 4140200 w 6845300"/>
              <a:gd name="connsiteY28" fmla="*/ 901700 h 915050"/>
              <a:gd name="connsiteX29" fmla="*/ 4775200 w 6845300"/>
              <a:gd name="connsiteY29" fmla="*/ 838200 h 915050"/>
              <a:gd name="connsiteX30" fmla="*/ 4902200 w 6845300"/>
              <a:gd name="connsiteY30" fmla="*/ 787400 h 915050"/>
              <a:gd name="connsiteX31" fmla="*/ 4940300 w 6845300"/>
              <a:gd name="connsiteY31" fmla="*/ 774700 h 915050"/>
              <a:gd name="connsiteX32" fmla="*/ 4991100 w 6845300"/>
              <a:gd name="connsiteY32" fmla="*/ 749300 h 915050"/>
              <a:gd name="connsiteX33" fmla="*/ 5384800 w 6845300"/>
              <a:gd name="connsiteY33" fmla="*/ 584200 h 915050"/>
              <a:gd name="connsiteX34" fmla="*/ 5778500 w 6845300"/>
              <a:gd name="connsiteY34" fmla="*/ 393700 h 915050"/>
              <a:gd name="connsiteX35" fmla="*/ 5842000 w 6845300"/>
              <a:gd name="connsiteY35" fmla="*/ 368300 h 915050"/>
              <a:gd name="connsiteX36" fmla="*/ 5892800 w 6845300"/>
              <a:gd name="connsiteY36" fmla="*/ 355600 h 915050"/>
              <a:gd name="connsiteX37" fmla="*/ 5994400 w 6845300"/>
              <a:gd name="connsiteY37" fmla="*/ 304800 h 915050"/>
              <a:gd name="connsiteX38" fmla="*/ 6172200 w 6845300"/>
              <a:gd name="connsiteY38" fmla="*/ 254000 h 915050"/>
              <a:gd name="connsiteX39" fmla="*/ 6337300 w 6845300"/>
              <a:gd name="connsiteY39" fmla="*/ 177800 h 915050"/>
              <a:gd name="connsiteX40" fmla="*/ 6388100 w 6845300"/>
              <a:gd name="connsiteY40" fmla="*/ 165100 h 915050"/>
              <a:gd name="connsiteX41" fmla="*/ 6477000 w 6845300"/>
              <a:gd name="connsiteY41" fmla="*/ 139700 h 915050"/>
              <a:gd name="connsiteX42" fmla="*/ 6553200 w 6845300"/>
              <a:gd name="connsiteY42" fmla="*/ 101600 h 915050"/>
              <a:gd name="connsiteX43" fmla="*/ 6616700 w 6845300"/>
              <a:gd name="connsiteY43" fmla="*/ 63500 h 915050"/>
              <a:gd name="connsiteX44" fmla="*/ 6718300 w 6845300"/>
              <a:gd name="connsiteY44" fmla="*/ 50800 h 915050"/>
              <a:gd name="connsiteX45" fmla="*/ 6845300 w 6845300"/>
              <a:gd name="connsiteY45" fmla="*/ 0 h 91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45300" h="915050">
                <a:moveTo>
                  <a:pt x="0" y="800100"/>
                </a:moveTo>
                <a:cubicBezTo>
                  <a:pt x="132018" y="773696"/>
                  <a:pt x="-4559" y="809393"/>
                  <a:pt x="177800" y="711200"/>
                </a:cubicBezTo>
                <a:cubicBezTo>
                  <a:pt x="302818" y="643882"/>
                  <a:pt x="431184" y="582952"/>
                  <a:pt x="558800" y="520700"/>
                </a:cubicBezTo>
                <a:cubicBezTo>
                  <a:pt x="604773" y="498274"/>
                  <a:pt x="651757" y="477975"/>
                  <a:pt x="698500" y="457200"/>
                </a:cubicBezTo>
                <a:cubicBezTo>
                  <a:pt x="727961" y="444106"/>
                  <a:pt x="759408" y="435096"/>
                  <a:pt x="787400" y="419100"/>
                </a:cubicBezTo>
                <a:cubicBezTo>
                  <a:pt x="817033" y="402167"/>
                  <a:pt x="844844" y="381544"/>
                  <a:pt x="876300" y="368300"/>
                </a:cubicBezTo>
                <a:cubicBezTo>
                  <a:pt x="1022977" y="306541"/>
                  <a:pt x="1023472" y="327709"/>
                  <a:pt x="1168400" y="279400"/>
                </a:cubicBezTo>
                <a:cubicBezTo>
                  <a:pt x="1369581" y="212340"/>
                  <a:pt x="945767" y="308687"/>
                  <a:pt x="1346200" y="228600"/>
                </a:cubicBezTo>
                <a:lnTo>
                  <a:pt x="1460500" y="177800"/>
                </a:lnTo>
                <a:cubicBezTo>
                  <a:pt x="1477690" y="169866"/>
                  <a:pt x="1493205" y="157968"/>
                  <a:pt x="1511300" y="152400"/>
                </a:cubicBezTo>
                <a:cubicBezTo>
                  <a:pt x="1548603" y="140922"/>
                  <a:pt x="1587856" y="136933"/>
                  <a:pt x="1625600" y="127000"/>
                </a:cubicBezTo>
                <a:cubicBezTo>
                  <a:pt x="1668342" y="115752"/>
                  <a:pt x="1709722" y="99619"/>
                  <a:pt x="1752600" y="88900"/>
                </a:cubicBezTo>
                <a:cubicBezTo>
                  <a:pt x="2129930" y="-5432"/>
                  <a:pt x="1680959" y="120254"/>
                  <a:pt x="1968500" y="38100"/>
                </a:cubicBezTo>
                <a:lnTo>
                  <a:pt x="2476500" y="50800"/>
                </a:lnTo>
                <a:cubicBezTo>
                  <a:pt x="2523493" y="56439"/>
                  <a:pt x="2560610" y="94285"/>
                  <a:pt x="2603500" y="114300"/>
                </a:cubicBezTo>
                <a:cubicBezTo>
                  <a:pt x="2624158" y="123941"/>
                  <a:pt x="2647206" y="128389"/>
                  <a:pt x="2667000" y="139700"/>
                </a:cubicBezTo>
                <a:cubicBezTo>
                  <a:pt x="2758257" y="191847"/>
                  <a:pt x="2763460" y="204972"/>
                  <a:pt x="2832100" y="254000"/>
                </a:cubicBezTo>
                <a:cubicBezTo>
                  <a:pt x="2844520" y="262872"/>
                  <a:pt x="2857780" y="270528"/>
                  <a:pt x="2870200" y="279400"/>
                </a:cubicBezTo>
                <a:cubicBezTo>
                  <a:pt x="2917054" y="312867"/>
                  <a:pt x="2956439" y="359615"/>
                  <a:pt x="3009900" y="381000"/>
                </a:cubicBezTo>
                <a:cubicBezTo>
                  <a:pt x="3173757" y="446543"/>
                  <a:pt x="2937809" y="345366"/>
                  <a:pt x="3187700" y="495300"/>
                </a:cubicBezTo>
                <a:cubicBezTo>
                  <a:pt x="3231562" y="521617"/>
                  <a:pt x="3282818" y="533722"/>
                  <a:pt x="3327400" y="558800"/>
                </a:cubicBezTo>
                <a:cubicBezTo>
                  <a:pt x="3351025" y="572089"/>
                  <a:pt x="3368563" y="594243"/>
                  <a:pt x="3390900" y="609600"/>
                </a:cubicBezTo>
                <a:cubicBezTo>
                  <a:pt x="3436384" y="640870"/>
                  <a:pt x="3481664" y="672968"/>
                  <a:pt x="3530600" y="698500"/>
                </a:cubicBezTo>
                <a:cubicBezTo>
                  <a:pt x="3619870" y="745076"/>
                  <a:pt x="3740311" y="781104"/>
                  <a:pt x="3835400" y="812800"/>
                </a:cubicBezTo>
                <a:lnTo>
                  <a:pt x="3873500" y="825500"/>
                </a:lnTo>
                <a:cubicBezTo>
                  <a:pt x="3886200" y="829733"/>
                  <a:pt x="3899171" y="833228"/>
                  <a:pt x="3911600" y="838200"/>
                </a:cubicBezTo>
                <a:cubicBezTo>
                  <a:pt x="3932767" y="846667"/>
                  <a:pt x="3952809" y="858823"/>
                  <a:pt x="3975100" y="863600"/>
                </a:cubicBezTo>
                <a:cubicBezTo>
                  <a:pt x="4012584" y="871632"/>
                  <a:pt x="4051300" y="872067"/>
                  <a:pt x="4089400" y="876300"/>
                </a:cubicBezTo>
                <a:cubicBezTo>
                  <a:pt x="4106333" y="884767"/>
                  <a:pt x="4121500" y="898747"/>
                  <a:pt x="4140200" y="901700"/>
                </a:cubicBezTo>
                <a:cubicBezTo>
                  <a:pt x="4386372" y="940569"/>
                  <a:pt x="4490777" y="886958"/>
                  <a:pt x="4775200" y="838200"/>
                </a:cubicBezTo>
                <a:lnTo>
                  <a:pt x="4902200" y="787400"/>
                </a:lnTo>
                <a:cubicBezTo>
                  <a:pt x="4914695" y="782594"/>
                  <a:pt x="4927995" y="779973"/>
                  <a:pt x="4940300" y="774700"/>
                </a:cubicBezTo>
                <a:cubicBezTo>
                  <a:pt x="4957701" y="767242"/>
                  <a:pt x="4973664" y="756677"/>
                  <a:pt x="4991100" y="749300"/>
                </a:cubicBezTo>
                <a:cubicBezTo>
                  <a:pt x="5007398" y="742405"/>
                  <a:pt x="5303552" y="624824"/>
                  <a:pt x="5384800" y="584200"/>
                </a:cubicBezTo>
                <a:cubicBezTo>
                  <a:pt x="5457901" y="547650"/>
                  <a:pt x="5685249" y="431000"/>
                  <a:pt x="5778500" y="393700"/>
                </a:cubicBezTo>
                <a:cubicBezTo>
                  <a:pt x="5799667" y="385233"/>
                  <a:pt x="5820373" y="375509"/>
                  <a:pt x="5842000" y="368300"/>
                </a:cubicBezTo>
                <a:cubicBezTo>
                  <a:pt x="5858559" y="362780"/>
                  <a:pt x="5876688" y="362313"/>
                  <a:pt x="5892800" y="355600"/>
                </a:cubicBezTo>
                <a:cubicBezTo>
                  <a:pt x="5927751" y="341037"/>
                  <a:pt x="5958816" y="317740"/>
                  <a:pt x="5994400" y="304800"/>
                </a:cubicBezTo>
                <a:cubicBezTo>
                  <a:pt x="6052327" y="283736"/>
                  <a:pt x="6114399" y="275408"/>
                  <a:pt x="6172200" y="254000"/>
                </a:cubicBezTo>
                <a:cubicBezTo>
                  <a:pt x="6229039" y="232949"/>
                  <a:pt x="6281253" y="200878"/>
                  <a:pt x="6337300" y="177800"/>
                </a:cubicBezTo>
                <a:cubicBezTo>
                  <a:pt x="6353440" y="171154"/>
                  <a:pt x="6371261" y="169693"/>
                  <a:pt x="6388100" y="165100"/>
                </a:cubicBezTo>
                <a:cubicBezTo>
                  <a:pt x="6417833" y="156991"/>
                  <a:pt x="6448235" y="150763"/>
                  <a:pt x="6477000" y="139700"/>
                </a:cubicBezTo>
                <a:cubicBezTo>
                  <a:pt x="6503505" y="129506"/>
                  <a:pt x="6528269" y="115198"/>
                  <a:pt x="6553200" y="101600"/>
                </a:cubicBezTo>
                <a:cubicBezTo>
                  <a:pt x="6574870" y="89780"/>
                  <a:pt x="6593107" y="70759"/>
                  <a:pt x="6616700" y="63500"/>
                </a:cubicBezTo>
                <a:cubicBezTo>
                  <a:pt x="6649321" y="53463"/>
                  <a:pt x="6684433" y="55033"/>
                  <a:pt x="6718300" y="50800"/>
                </a:cubicBezTo>
                <a:cubicBezTo>
                  <a:pt x="6838280" y="10807"/>
                  <a:pt x="6804202" y="41098"/>
                  <a:pt x="68453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8C7129D-2B14-2E22-B83E-7BEC1BB0907A}"/>
              </a:ext>
            </a:extLst>
          </p:cNvPr>
          <p:cNvSpPr/>
          <p:nvPr/>
        </p:nvSpPr>
        <p:spPr>
          <a:xfrm>
            <a:off x="2632075" y="1886739"/>
            <a:ext cx="7454900" cy="1549400"/>
          </a:xfrm>
          <a:custGeom>
            <a:avLst/>
            <a:gdLst>
              <a:gd name="connsiteX0" fmla="*/ 0 w 7454900"/>
              <a:gd name="connsiteY0" fmla="*/ 762000 h 1549400"/>
              <a:gd name="connsiteX1" fmla="*/ 939800 w 7454900"/>
              <a:gd name="connsiteY1" fmla="*/ 241300 h 1549400"/>
              <a:gd name="connsiteX2" fmla="*/ 1485900 w 7454900"/>
              <a:gd name="connsiteY2" fmla="*/ 139700 h 1549400"/>
              <a:gd name="connsiteX3" fmla="*/ 1701800 w 7454900"/>
              <a:gd name="connsiteY3" fmla="*/ 88900 h 1549400"/>
              <a:gd name="connsiteX4" fmla="*/ 1803400 w 7454900"/>
              <a:gd name="connsiteY4" fmla="*/ 38100 h 1549400"/>
              <a:gd name="connsiteX5" fmla="*/ 1879600 w 7454900"/>
              <a:gd name="connsiteY5" fmla="*/ 25400 h 1549400"/>
              <a:gd name="connsiteX6" fmla="*/ 1917700 w 7454900"/>
              <a:gd name="connsiteY6" fmla="*/ 12700 h 1549400"/>
              <a:gd name="connsiteX7" fmla="*/ 2057400 w 7454900"/>
              <a:gd name="connsiteY7" fmla="*/ 0 h 1549400"/>
              <a:gd name="connsiteX8" fmla="*/ 2336800 w 7454900"/>
              <a:gd name="connsiteY8" fmla="*/ 12700 h 1549400"/>
              <a:gd name="connsiteX9" fmla="*/ 2387600 w 7454900"/>
              <a:gd name="connsiteY9" fmla="*/ 25400 h 1549400"/>
              <a:gd name="connsiteX10" fmla="*/ 2451100 w 7454900"/>
              <a:gd name="connsiteY10" fmla="*/ 38100 h 1549400"/>
              <a:gd name="connsiteX11" fmla="*/ 2743200 w 7454900"/>
              <a:gd name="connsiteY11" fmla="*/ 101600 h 1549400"/>
              <a:gd name="connsiteX12" fmla="*/ 2794000 w 7454900"/>
              <a:gd name="connsiteY12" fmla="*/ 127000 h 1549400"/>
              <a:gd name="connsiteX13" fmla="*/ 3251200 w 7454900"/>
              <a:gd name="connsiteY13" fmla="*/ 381000 h 1549400"/>
              <a:gd name="connsiteX14" fmla="*/ 3429000 w 7454900"/>
              <a:gd name="connsiteY14" fmla="*/ 444500 h 1549400"/>
              <a:gd name="connsiteX15" fmla="*/ 3505200 w 7454900"/>
              <a:gd name="connsiteY15" fmla="*/ 482600 h 1549400"/>
              <a:gd name="connsiteX16" fmla="*/ 3632200 w 7454900"/>
              <a:gd name="connsiteY16" fmla="*/ 520700 h 1549400"/>
              <a:gd name="connsiteX17" fmla="*/ 3848100 w 7454900"/>
              <a:gd name="connsiteY17" fmla="*/ 609600 h 1549400"/>
              <a:gd name="connsiteX18" fmla="*/ 3949700 w 7454900"/>
              <a:gd name="connsiteY18" fmla="*/ 635000 h 1549400"/>
              <a:gd name="connsiteX19" fmla="*/ 4127500 w 7454900"/>
              <a:gd name="connsiteY19" fmla="*/ 723900 h 1549400"/>
              <a:gd name="connsiteX20" fmla="*/ 4216400 w 7454900"/>
              <a:gd name="connsiteY20" fmla="*/ 749300 h 1549400"/>
              <a:gd name="connsiteX21" fmla="*/ 4546600 w 7454900"/>
              <a:gd name="connsiteY21" fmla="*/ 889000 h 1549400"/>
              <a:gd name="connsiteX22" fmla="*/ 4775200 w 7454900"/>
              <a:gd name="connsiteY22" fmla="*/ 952500 h 1549400"/>
              <a:gd name="connsiteX23" fmla="*/ 4978400 w 7454900"/>
              <a:gd name="connsiteY23" fmla="*/ 1003300 h 1549400"/>
              <a:gd name="connsiteX24" fmla="*/ 5080000 w 7454900"/>
              <a:gd name="connsiteY24" fmla="*/ 1041400 h 1549400"/>
              <a:gd name="connsiteX25" fmla="*/ 5156200 w 7454900"/>
              <a:gd name="connsiteY25" fmla="*/ 1054100 h 1549400"/>
              <a:gd name="connsiteX26" fmla="*/ 5499100 w 7454900"/>
              <a:gd name="connsiteY26" fmla="*/ 1092200 h 1549400"/>
              <a:gd name="connsiteX27" fmla="*/ 5918200 w 7454900"/>
              <a:gd name="connsiteY27" fmla="*/ 1117600 h 1549400"/>
              <a:gd name="connsiteX28" fmla="*/ 6311900 w 7454900"/>
              <a:gd name="connsiteY28" fmla="*/ 1231900 h 1549400"/>
              <a:gd name="connsiteX29" fmla="*/ 6388100 w 7454900"/>
              <a:gd name="connsiteY29" fmla="*/ 1244600 h 1549400"/>
              <a:gd name="connsiteX30" fmla="*/ 6629400 w 7454900"/>
              <a:gd name="connsiteY30" fmla="*/ 1320800 h 1549400"/>
              <a:gd name="connsiteX31" fmla="*/ 6807200 w 7454900"/>
              <a:gd name="connsiteY31" fmla="*/ 1371600 h 1549400"/>
              <a:gd name="connsiteX32" fmla="*/ 6985000 w 7454900"/>
              <a:gd name="connsiteY32" fmla="*/ 1422400 h 1549400"/>
              <a:gd name="connsiteX33" fmla="*/ 7061200 w 7454900"/>
              <a:gd name="connsiteY33" fmla="*/ 1447800 h 1549400"/>
              <a:gd name="connsiteX34" fmla="*/ 7162800 w 7454900"/>
              <a:gd name="connsiteY34" fmla="*/ 1473200 h 1549400"/>
              <a:gd name="connsiteX35" fmla="*/ 7277100 w 7454900"/>
              <a:gd name="connsiteY35" fmla="*/ 1511300 h 1549400"/>
              <a:gd name="connsiteX36" fmla="*/ 7454900 w 7454900"/>
              <a:gd name="connsiteY36" fmla="*/ 15494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454900" h="1549400">
                <a:moveTo>
                  <a:pt x="0" y="762000"/>
                </a:moveTo>
                <a:cubicBezTo>
                  <a:pt x="313267" y="588433"/>
                  <a:pt x="609464" y="379646"/>
                  <a:pt x="939800" y="241300"/>
                </a:cubicBezTo>
                <a:cubicBezTo>
                  <a:pt x="1110584" y="169775"/>
                  <a:pt x="1304905" y="178738"/>
                  <a:pt x="1485900" y="139700"/>
                </a:cubicBezTo>
                <a:cubicBezTo>
                  <a:pt x="1832857" y="64866"/>
                  <a:pt x="1329552" y="130261"/>
                  <a:pt x="1701800" y="88900"/>
                </a:cubicBezTo>
                <a:cubicBezTo>
                  <a:pt x="1742067" y="62055"/>
                  <a:pt x="1750822" y="52439"/>
                  <a:pt x="1803400" y="38100"/>
                </a:cubicBezTo>
                <a:cubicBezTo>
                  <a:pt x="1828243" y="31325"/>
                  <a:pt x="1854463" y="30986"/>
                  <a:pt x="1879600" y="25400"/>
                </a:cubicBezTo>
                <a:cubicBezTo>
                  <a:pt x="1892668" y="22496"/>
                  <a:pt x="1904448" y="14593"/>
                  <a:pt x="1917700" y="12700"/>
                </a:cubicBezTo>
                <a:cubicBezTo>
                  <a:pt x="1963989" y="6087"/>
                  <a:pt x="2010833" y="4233"/>
                  <a:pt x="2057400" y="0"/>
                </a:cubicBezTo>
                <a:cubicBezTo>
                  <a:pt x="2150533" y="4233"/>
                  <a:pt x="2243845" y="5550"/>
                  <a:pt x="2336800" y="12700"/>
                </a:cubicBezTo>
                <a:cubicBezTo>
                  <a:pt x="2354203" y="14039"/>
                  <a:pt x="2370561" y="21614"/>
                  <a:pt x="2387600" y="25400"/>
                </a:cubicBezTo>
                <a:cubicBezTo>
                  <a:pt x="2408672" y="30083"/>
                  <a:pt x="2430088" y="33156"/>
                  <a:pt x="2451100" y="38100"/>
                </a:cubicBezTo>
                <a:cubicBezTo>
                  <a:pt x="2703954" y="97595"/>
                  <a:pt x="2502686" y="57870"/>
                  <a:pt x="2743200" y="101600"/>
                </a:cubicBezTo>
                <a:cubicBezTo>
                  <a:pt x="2760133" y="110067"/>
                  <a:pt x="2777411" y="117876"/>
                  <a:pt x="2794000" y="127000"/>
                </a:cubicBezTo>
                <a:cubicBezTo>
                  <a:pt x="2946759" y="211017"/>
                  <a:pt x="3085807" y="325869"/>
                  <a:pt x="3251200" y="381000"/>
                </a:cubicBezTo>
                <a:cubicBezTo>
                  <a:pt x="3308971" y="400257"/>
                  <a:pt x="3373582" y="420750"/>
                  <a:pt x="3429000" y="444500"/>
                </a:cubicBezTo>
                <a:cubicBezTo>
                  <a:pt x="3455102" y="455687"/>
                  <a:pt x="3478610" y="472629"/>
                  <a:pt x="3505200" y="482600"/>
                </a:cubicBezTo>
                <a:cubicBezTo>
                  <a:pt x="3546583" y="498119"/>
                  <a:pt x="3590754" y="505350"/>
                  <a:pt x="3632200" y="520700"/>
                </a:cubicBezTo>
                <a:cubicBezTo>
                  <a:pt x="3705184" y="547731"/>
                  <a:pt x="3774872" y="583238"/>
                  <a:pt x="3848100" y="609600"/>
                </a:cubicBezTo>
                <a:cubicBezTo>
                  <a:pt x="3880945" y="621424"/>
                  <a:pt x="3917390" y="621782"/>
                  <a:pt x="3949700" y="635000"/>
                </a:cubicBezTo>
                <a:cubicBezTo>
                  <a:pt x="4011029" y="660089"/>
                  <a:pt x="4063787" y="705696"/>
                  <a:pt x="4127500" y="723900"/>
                </a:cubicBezTo>
                <a:cubicBezTo>
                  <a:pt x="4157133" y="732367"/>
                  <a:pt x="4187726" y="738004"/>
                  <a:pt x="4216400" y="749300"/>
                </a:cubicBezTo>
                <a:cubicBezTo>
                  <a:pt x="4327595" y="793104"/>
                  <a:pt x="4431448" y="857013"/>
                  <a:pt x="4546600" y="889000"/>
                </a:cubicBezTo>
                <a:lnTo>
                  <a:pt x="4775200" y="952500"/>
                </a:lnTo>
                <a:cubicBezTo>
                  <a:pt x="4842693" y="970366"/>
                  <a:pt x="4911375" y="983751"/>
                  <a:pt x="4978400" y="1003300"/>
                </a:cubicBezTo>
                <a:cubicBezTo>
                  <a:pt x="5013123" y="1013427"/>
                  <a:pt x="5045222" y="1031463"/>
                  <a:pt x="5080000" y="1041400"/>
                </a:cubicBezTo>
                <a:cubicBezTo>
                  <a:pt x="5104760" y="1048474"/>
                  <a:pt x="5130891" y="1049355"/>
                  <a:pt x="5156200" y="1054100"/>
                </a:cubicBezTo>
                <a:cubicBezTo>
                  <a:pt x="5392024" y="1098317"/>
                  <a:pt x="5176425" y="1069152"/>
                  <a:pt x="5499100" y="1092200"/>
                </a:cubicBezTo>
                <a:cubicBezTo>
                  <a:pt x="5906057" y="1121268"/>
                  <a:pt x="5244343" y="1086970"/>
                  <a:pt x="5918200" y="1117600"/>
                </a:cubicBezTo>
                <a:cubicBezTo>
                  <a:pt x="6039854" y="1158151"/>
                  <a:pt x="6196211" y="1212618"/>
                  <a:pt x="6311900" y="1231900"/>
                </a:cubicBezTo>
                <a:cubicBezTo>
                  <a:pt x="6337300" y="1236133"/>
                  <a:pt x="6363303" y="1237657"/>
                  <a:pt x="6388100" y="1244600"/>
                </a:cubicBezTo>
                <a:cubicBezTo>
                  <a:pt x="6469325" y="1267343"/>
                  <a:pt x="6548676" y="1296338"/>
                  <a:pt x="6629400" y="1320800"/>
                </a:cubicBezTo>
                <a:cubicBezTo>
                  <a:pt x="6688389" y="1338676"/>
                  <a:pt x="6747933" y="1354667"/>
                  <a:pt x="6807200" y="1371600"/>
                </a:cubicBezTo>
                <a:cubicBezTo>
                  <a:pt x="6866467" y="1388533"/>
                  <a:pt x="6926525" y="1402908"/>
                  <a:pt x="6985000" y="1422400"/>
                </a:cubicBezTo>
                <a:cubicBezTo>
                  <a:pt x="7010400" y="1430867"/>
                  <a:pt x="7035456" y="1440445"/>
                  <a:pt x="7061200" y="1447800"/>
                </a:cubicBezTo>
                <a:cubicBezTo>
                  <a:pt x="7094766" y="1457390"/>
                  <a:pt x="7129310" y="1463350"/>
                  <a:pt x="7162800" y="1473200"/>
                </a:cubicBezTo>
                <a:cubicBezTo>
                  <a:pt x="7201329" y="1484532"/>
                  <a:pt x="7238138" y="1501560"/>
                  <a:pt x="7277100" y="1511300"/>
                </a:cubicBezTo>
                <a:cubicBezTo>
                  <a:pt x="7555047" y="1580787"/>
                  <a:pt x="7336522" y="1509941"/>
                  <a:pt x="7454900" y="15494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88F66B2B-3BCF-07B8-23F3-A25DCFF55E96}"/>
              </a:ext>
            </a:extLst>
          </p:cNvPr>
          <p:cNvSpPr/>
          <p:nvPr/>
        </p:nvSpPr>
        <p:spPr>
          <a:xfrm>
            <a:off x="2713038" y="1893535"/>
            <a:ext cx="6985000" cy="1689100"/>
          </a:xfrm>
          <a:custGeom>
            <a:avLst/>
            <a:gdLst>
              <a:gd name="connsiteX0" fmla="*/ 0 w 6985000"/>
              <a:gd name="connsiteY0" fmla="*/ 939800 h 1689100"/>
              <a:gd name="connsiteX1" fmla="*/ 241300 w 6985000"/>
              <a:gd name="connsiteY1" fmla="*/ 1130300 h 1689100"/>
              <a:gd name="connsiteX2" fmla="*/ 330200 w 6985000"/>
              <a:gd name="connsiteY2" fmla="*/ 1193800 h 1689100"/>
              <a:gd name="connsiteX3" fmla="*/ 431800 w 6985000"/>
              <a:gd name="connsiteY3" fmla="*/ 1257300 h 1689100"/>
              <a:gd name="connsiteX4" fmla="*/ 508000 w 6985000"/>
              <a:gd name="connsiteY4" fmla="*/ 1320800 h 1689100"/>
              <a:gd name="connsiteX5" fmla="*/ 635000 w 6985000"/>
              <a:gd name="connsiteY5" fmla="*/ 1384300 h 1689100"/>
              <a:gd name="connsiteX6" fmla="*/ 863600 w 6985000"/>
              <a:gd name="connsiteY6" fmla="*/ 1524000 h 1689100"/>
              <a:gd name="connsiteX7" fmla="*/ 1079500 w 6985000"/>
              <a:gd name="connsiteY7" fmla="*/ 1612900 h 1689100"/>
              <a:gd name="connsiteX8" fmla="*/ 1219200 w 6985000"/>
              <a:gd name="connsiteY8" fmla="*/ 1676400 h 1689100"/>
              <a:gd name="connsiteX9" fmla="*/ 1384300 w 6985000"/>
              <a:gd name="connsiteY9" fmla="*/ 1689100 h 1689100"/>
              <a:gd name="connsiteX10" fmla="*/ 1993900 w 6985000"/>
              <a:gd name="connsiteY10" fmla="*/ 1663700 h 1689100"/>
              <a:gd name="connsiteX11" fmla="*/ 2108200 w 6985000"/>
              <a:gd name="connsiteY11" fmla="*/ 1625600 h 1689100"/>
              <a:gd name="connsiteX12" fmla="*/ 2514600 w 6985000"/>
              <a:gd name="connsiteY12" fmla="*/ 1511300 h 1689100"/>
              <a:gd name="connsiteX13" fmla="*/ 2603500 w 6985000"/>
              <a:gd name="connsiteY13" fmla="*/ 1485900 h 1689100"/>
              <a:gd name="connsiteX14" fmla="*/ 2667000 w 6985000"/>
              <a:gd name="connsiteY14" fmla="*/ 1460500 h 1689100"/>
              <a:gd name="connsiteX15" fmla="*/ 2768600 w 6985000"/>
              <a:gd name="connsiteY15" fmla="*/ 1447800 h 1689100"/>
              <a:gd name="connsiteX16" fmla="*/ 2946400 w 6985000"/>
              <a:gd name="connsiteY16" fmla="*/ 1397000 h 1689100"/>
              <a:gd name="connsiteX17" fmla="*/ 3175000 w 6985000"/>
              <a:gd name="connsiteY17" fmla="*/ 1320800 h 1689100"/>
              <a:gd name="connsiteX18" fmla="*/ 3289300 w 6985000"/>
              <a:gd name="connsiteY18" fmla="*/ 1282700 h 1689100"/>
              <a:gd name="connsiteX19" fmla="*/ 3429000 w 6985000"/>
              <a:gd name="connsiteY19" fmla="*/ 1231900 h 1689100"/>
              <a:gd name="connsiteX20" fmla="*/ 3543300 w 6985000"/>
              <a:gd name="connsiteY20" fmla="*/ 1193800 h 1689100"/>
              <a:gd name="connsiteX21" fmla="*/ 3721100 w 6985000"/>
              <a:gd name="connsiteY21" fmla="*/ 1130300 h 1689100"/>
              <a:gd name="connsiteX22" fmla="*/ 3873500 w 6985000"/>
              <a:gd name="connsiteY22" fmla="*/ 1104900 h 1689100"/>
              <a:gd name="connsiteX23" fmla="*/ 4076700 w 6985000"/>
              <a:gd name="connsiteY23" fmla="*/ 1054100 h 1689100"/>
              <a:gd name="connsiteX24" fmla="*/ 4254500 w 6985000"/>
              <a:gd name="connsiteY24" fmla="*/ 977900 h 1689100"/>
              <a:gd name="connsiteX25" fmla="*/ 4445000 w 6985000"/>
              <a:gd name="connsiteY25" fmla="*/ 901700 h 1689100"/>
              <a:gd name="connsiteX26" fmla="*/ 4686300 w 6985000"/>
              <a:gd name="connsiteY26" fmla="*/ 787400 h 1689100"/>
              <a:gd name="connsiteX27" fmla="*/ 5118100 w 6985000"/>
              <a:gd name="connsiteY27" fmla="*/ 622300 h 1689100"/>
              <a:gd name="connsiteX28" fmla="*/ 5346700 w 6985000"/>
              <a:gd name="connsiteY28" fmla="*/ 533400 h 1689100"/>
              <a:gd name="connsiteX29" fmla="*/ 5473700 w 6985000"/>
              <a:gd name="connsiteY29" fmla="*/ 469900 h 1689100"/>
              <a:gd name="connsiteX30" fmla="*/ 5778500 w 6985000"/>
              <a:gd name="connsiteY30" fmla="*/ 368300 h 1689100"/>
              <a:gd name="connsiteX31" fmla="*/ 5969000 w 6985000"/>
              <a:gd name="connsiteY31" fmla="*/ 292100 h 1689100"/>
              <a:gd name="connsiteX32" fmla="*/ 6057900 w 6985000"/>
              <a:gd name="connsiteY32" fmla="*/ 266700 h 1689100"/>
              <a:gd name="connsiteX33" fmla="*/ 6172200 w 6985000"/>
              <a:gd name="connsiteY33" fmla="*/ 228600 h 1689100"/>
              <a:gd name="connsiteX34" fmla="*/ 6299200 w 6985000"/>
              <a:gd name="connsiteY34" fmla="*/ 203200 h 1689100"/>
              <a:gd name="connsiteX35" fmla="*/ 6477000 w 6985000"/>
              <a:gd name="connsiteY35" fmla="*/ 152400 h 1689100"/>
              <a:gd name="connsiteX36" fmla="*/ 6858000 w 6985000"/>
              <a:gd name="connsiteY36" fmla="*/ 50800 h 1689100"/>
              <a:gd name="connsiteX37" fmla="*/ 6946900 w 6985000"/>
              <a:gd name="connsiteY37" fmla="*/ 12700 h 1689100"/>
              <a:gd name="connsiteX38" fmla="*/ 6985000 w 6985000"/>
              <a:gd name="connsiteY38" fmla="*/ 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985000" h="1689100">
                <a:moveTo>
                  <a:pt x="0" y="939800"/>
                </a:moveTo>
                <a:cubicBezTo>
                  <a:pt x="130662" y="1046705"/>
                  <a:pt x="120978" y="1042064"/>
                  <a:pt x="241300" y="1130300"/>
                </a:cubicBezTo>
                <a:cubicBezTo>
                  <a:pt x="270666" y="1151835"/>
                  <a:pt x="299319" y="1174499"/>
                  <a:pt x="330200" y="1193800"/>
                </a:cubicBezTo>
                <a:cubicBezTo>
                  <a:pt x="364067" y="1214967"/>
                  <a:pt x="399302" y="1234087"/>
                  <a:pt x="431800" y="1257300"/>
                </a:cubicBezTo>
                <a:cubicBezTo>
                  <a:pt x="458705" y="1276518"/>
                  <a:pt x="479962" y="1303276"/>
                  <a:pt x="508000" y="1320800"/>
                </a:cubicBezTo>
                <a:cubicBezTo>
                  <a:pt x="548136" y="1345885"/>
                  <a:pt x="593906" y="1360818"/>
                  <a:pt x="635000" y="1384300"/>
                </a:cubicBezTo>
                <a:cubicBezTo>
                  <a:pt x="797467" y="1477138"/>
                  <a:pt x="483413" y="1367452"/>
                  <a:pt x="863600" y="1524000"/>
                </a:cubicBezTo>
                <a:lnTo>
                  <a:pt x="1079500" y="1612900"/>
                </a:lnTo>
                <a:cubicBezTo>
                  <a:pt x="1126516" y="1633050"/>
                  <a:pt x="1169576" y="1663994"/>
                  <a:pt x="1219200" y="1676400"/>
                </a:cubicBezTo>
                <a:cubicBezTo>
                  <a:pt x="1272748" y="1689787"/>
                  <a:pt x="1329267" y="1684867"/>
                  <a:pt x="1384300" y="1689100"/>
                </a:cubicBezTo>
                <a:lnTo>
                  <a:pt x="1993900" y="1663700"/>
                </a:lnTo>
                <a:cubicBezTo>
                  <a:pt x="2034451" y="1661360"/>
                  <a:pt x="2070766" y="1636729"/>
                  <a:pt x="2108200" y="1625600"/>
                </a:cubicBezTo>
                <a:cubicBezTo>
                  <a:pt x="2243088" y="1585498"/>
                  <a:pt x="2379162" y="1549501"/>
                  <a:pt x="2514600" y="1511300"/>
                </a:cubicBezTo>
                <a:cubicBezTo>
                  <a:pt x="2544262" y="1502934"/>
                  <a:pt x="2574885" y="1497346"/>
                  <a:pt x="2603500" y="1485900"/>
                </a:cubicBezTo>
                <a:cubicBezTo>
                  <a:pt x="2624667" y="1477433"/>
                  <a:pt x="2644787" y="1465626"/>
                  <a:pt x="2667000" y="1460500"/>
                </a:cubicBezTo>
                <a:cubicBezTo>
                  <a:pt x="2700256" y="1452825"/>
                  <a:pt x="2734733" y="1452033"/>
                  <a:pt x="2768600" y="1447800"/>
                </a:cubicBezTo>
                <a:cubicBezTo>
                  <a:pt x="2827867" y="1430867"/>
                  <a:pt x="2887568" y="1415385"/>
                  <a:pt x="2946400" y="1397000"/>
                </a:cubicBezTo>
                <a:cubicBezTo>
                  <a:pt x="3023066" y="1373042"/>
                  <a:pt x="3098800" y="1346200"/>
                  <a:pt x="3175000" y="1320800"/>
                </a:cubicBezTo>
                <a:lnTo>
                  <a:pt x="3289300" y="1282700"/>
                </a:lnTo>
                <a:cubicBezTo>
                  <a:pt x="3336068" y="1266331"/>
                  <a:pt x="3382232" y="1248269"/>
                  <a:pt x="3429000" y="1231900"/>
                </a:cubicBezTo>
                <a:cubicBezTo>
                  <a:pt x="3466906" y="1218633"/>
                  <a:pt x="3506012" y="1208715"/>
                  <a:pt x="3543300" y="1193800"/>
                </a:cubicBezTo>
                <a:cubicBezTo>
                  <a:pt x="3598701" y="1171640"/>
                  <a:pt x="3665130" y="1143626"/>
                  <a:pt x="3721100" y="1130300"/>
                </a:cubicBezTo>
                <a:cubicBezTo>
                  <a:pt x="3771200" y="1118371"/>
                  <a:pt x="3823400" y="1116829"/>
                  <a:pt x="3873500" y="1104900"/>
                </a:cubicBezTo>
                <a:cubicBezTo>
                  <a:pt x="4158896" y="1036949"/>
                  <a:pt x="3841682" y="1087674"/>
                  <a:pt x="4076700" y="1054100"/>
                </a:cubicBezTo>
                <a:lnTo>
                  <a:pt x="4254500" y="977900"/>
                </a:lnTo>
                <a:cubicBezTo>
                  <a:pt x="4317695" y="951750"/>
                  <a:pt x="4383192" y="930978"/>
                  <a:pt x="4445000" y="901700"/>
                </a:cubicBezTo>
                <a:cubicBezTo>
                  <a:pt x="4525433" y="863600"/>
                  <a:pt x="4603169" y="819185"/>
                  <a:pt x="4686300" y="787400"/>
                </a:cubicBezTo>
                <a:lnTo>
                  <a:pt x="5118100" y="622300"/>
                </a:lnTo>
                <a:cubicBezTo>
                  <a:pt x="5194410" y="592950"/>
                  <a:pt x="5273572" y="569964"/>
                  <a:pt x="5346700" y="533400"/>
                </a:cubicBezTo>
                <a:cubicBezTo>
                  <a:pt x="5389033" y="512233"/>
                  <a:pt x="5430197" y="488544"/>
                  <a:pt x="5473700" y="469900"/>
                </a:cubicBezTo>
                <a:cubicBezTo>
                  <a:pt x="5617894" y="408102"/>
                  <a:pt x="5623700" y="423586"/>
                  <a:pt x="5778500" y="368300"/>
                </a:cubicBezTo>
                <a:cubicBezTo>
                  <a:pt x="5842907" y="345297"/>
                  <a:pt x="5904726" y="315472"/>
                  <a:pt x="5969000" y="292100"/>
                </a:cubicBezTo>
                <a:cubicBezTo>
                  <a:pt x="5997964" y="281568"/>
                  <a:pt x="6028484" y="275893"/>
                  <a:pt x="6057900" y="266700"/>
                </a:cubicBezTo>
                <a:cubicBezTo>
                  <a:pt x="6096233" y="254721"/>
                  <a:pt x="6133361" y="238821"/>
                  <a:pt x="6172200" y="228600"/>
                </a:cubicBezTo>
                <a:cubicBezTo>
                  <a:pt x="6213950" y="217613"/>
                  <a:pt x="6257317" y="213671"/>
                  <a:pt x="6299200" y="203200"/>
                </a:cubicBezTo>
                <a:cubicBezTo>
                  <a:pt x="6358998" y="188251"/>
                  <a:pt x="6417414" y="168173"/>
                  <a:pt x="6477000" y="152400"/>
                </a:cubicBezTo>
                <a:cubicBezTo>
                  <a:pt x="6573855" y="126762"/>
                  <a:pt x="6748705" y="89375"/>
                  <a:pt x="6858000" y="50800"/>
                </a:cubicBezTo>
                <a:cubicBezTo>
                  <a:pt x="6888402" y="40070"/>
                  <a:pt x="6916966" y="24674"/>
                  <a:pt x="6946900" y="12700"/>
                </a:cubicBezTo>
                <a:cubicBezTo>
                  <a:pt x="6959329" y="7728"/>
                  <a:pt x="6972300" y="4233"/>
                  <a:pt x="69850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A7125230-EE0F-59CF-08FC-AE0317FA21D6}"/>
              </a:ext>
            </a:extLst>
          </p:cNvPr>
          <p:cNvSpPr/>
          <p:nvPr/>
        </p:nvSpPr>
        <p:spPr>
          <a:xfrm>
            <a:off x="2464021" y="2735254"/>
            <a:ext cx="7607300" cy="660400"/>
          </a:xfrm>
          <a:custGeom>
            <a:avLst/>
            <a:gdLst>
              <a:gd name="connsiteX0" fmla="*/ 0 w 7607300"/>
              <a:gd name="connsiteY0" fmla="*/ 25400 h 660400"/>
              <a:gd name="connsiteX1" fmla="*/ 165100 w 7607300"/>
              <a:gd name="connsiteY1" fmla="*/ 330200 h 660400"/>
              <a:gd name="connsiteX2" fmla="*/ 190500 w 7607300"/>
              <a:gd name="connsiteY2" fmla="*/ 393700 h 660400"/>
              <a:gd name="connsiteX3" fmla="*/ 508000 w 7607300"/>
              <a:gd name="connsiteY3" fmla="*/ 495300 h 660400"/>
              <a:gd name="connsiteX4" fmla="*/ 1079500 w 7607300"/>
              <a:gd name="connsiteY4" fmla="*/ 596900 h 660400"/>
              <a:gd name="connsiteX5" fmla="*/ 1206500 w 7607300"/>
              <a:gd name="connsiteY5" fmla="*/ 609600 h 660400"/>
              <a:gd name="connsiteX6" fmla="*/ 1562100 w 7607300"/>
              <a:gd name="connsiteY6" fmla="*/ 660400 h 660400"/>
              <a:gd name="connsiteX7" fmla="*/ 2413000 w 7607300"/>
              <a:gd name="connsiteY7" fmla="*/ 635000 h 660400"/>
              <a:gd name="connsiteX8" fmla="*/ 2870200 w 7607300"/>
              <a:gd name="connsiteY8" fmla="*/ 495300 h 660400"/>
              <a:gd name="connsiteX9" fmla="*/ 3390900 w 7607300"/>
              <a:gd name="connsiteY9" fmla="*/ 330200 h 660400"/>
              <a:gd name="connsiteX10" fmla="*/ 3606800 w 7607300"/>
              <a:gd name="connsiteY10" fmla="*/ 254000 h 660400"/>
              <a:gd name="connsiteX11" fmla="*/ 3721100 w 7607300"/>
              <a:gd name="connsiteY11" fmla="*/ 228600 h 660400"/>
              <a:gd name="connsiteX12" fmla="*/ 3822700 w 7607300"/>
              <a:gd name="connsiteY12" fmla="*/ 190500 h 660400"/>
              <a:gd name="connsiteX13" fmla="*/ 4292600 w 7607300"/>
              <a:gd name="connsiteY13" fmla="*/ 76200 h 660400"/>
              <a:gd name="connsiteX14" fmla="*/ 4559300 w 7607300"/>
              <a:gd name="connsiteY14" fmla="*/ 38100 h 660400"/>
              <a:gd name="connsiteX15" fmla="*/ 5194300 w 7607300"/>
              <a:gd name="connsiteY15" fmla="*/ 0 h 660400"/>
              <a:gd name="connsiteX16" fmla="*/ 6045200 w 7607300"/>
              <a:gd name="connsiteY16" fmla="*/ 25400 h 660400"/>
              <a:gd name="connsiteX17" fmla="*/ 6692900 w 7607300"/>
              <a:gd name="connsiteY17" fmla="*/ 165100 h 660400"/>
              <a:gd name="connsiteX18" fmla="*/ 6819900 w 7607300"/>
              <a:gd name="connsiteY18" fmla="*/ 190500 h 660400"/>
              <a:gd name="connsiteX19" fmla="*/ 7010400 w 7607300"/>
              <a:gd name="connsiteY19" fmla="*/ 254000 h 660400"/>
              <a:gd name="connsiteX20" fmla="*/ 7454900 w 7607300"/>
              <a:gd name="connsiteY20" fmla="*/ 355600 h 660400"/>
              <a:gd name="connsiteX21" fmla="*/ 7518400 w 7607300"/>
              <a:gd name="connsiteY21" fmla="*/ 368300 h 660400"/>
              <a:gd name="connsiteX22" fmla="*/ 7556500 w 7607300"/>
              <a:gd name="connsiteY22" fmla="*/ 381000 h 660400"/>
              <a:gd name="connsiteX23" fmla="*/ 7607300 w 7607300"/>
              <a:gd name="connsiteY23" fmla="*/ 3937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607300" h="660400">
                <a:moveTo>
                  <a:pt x="0" y="25400"/>
                </a:moveTo>
                <a:cubicBezTo>
                  <a:pt x="46711" y="107144"/>
                  <a:pt x="140976" y="269890"/>
                  <a:pt x="165100" y="330200"/>
                </a:cubicBezTo>
                <a:cubicBezTo>
                  <a:pt x="173567" y="351367"/>
                  <a:pt x="171323" y="381372"/>
                  <a:pt x="190500" y="393700"/>
                </a:cubicBezTo>
                <a:cubicBezTo>
                  <a:pt x="203790" y="402244"/>
                  <a:pt x="500041" y="493769"/>
                  <a:pt x="508000" y="495300"/>
                </a:cubicBezTo>
                <a:cubicBezTo>
                  <a:pt x="740278" y="539969"/>
                  <a:pt x="856725" y="566172"/>
                  <a:pt x="1079500" y="596900"/>
                </a:cubicBezTo>
                <a:cubicBezTo>
                  <a:pt x="1121645" y="602713"/>
                  <a:pt x="1164259" y="604531"/>
                  <a:pt x="1206500" y="609600"/>
                </a:cubicBezTo>
                <a:cubicBezTo>
                  <a:pt x="1355404" y="627469"/>
                  <a:pt x="1417808" y="638201"/>
                  <a:pt x="1562100" y="660400"/>
                </a:cubicBezTo>
                <a:cubicBezTo>
                  <a:pt x="1845733" y="651933"/>
                  <a:pt x="2129945" y="654980"/>
                  <a:pt x="2413000" y="635000"/>
                </a:cubicBezTo>
                <a:cubicBezTo>
                  <a:pt x="2590086" y="622500"/>
                  <a:pt x="2706400" y="553800"/>
                  <a:pt x="2870200" y="495300"/>
                </a:cubicBezTo>
                <a:cubicBezTo>
                  <a:pt x="3377908" y="313976"/>
                  <a:pt x="2979977" y="463146"/>
                  <a:pt x="3390900" y="330200"/>
                </a:cubicBezTo>
                <a:cubicBezTo>
                  <a:pt x="3463512" y="306708"/>
                  <a:pt x="3533857" y="276444"/>
                  <a:pt x="3606800" y="254000"/>
                </a:cubicBezTo>
                <a:cubicBezTo>
                  <a:pt x="3644103" y="242522"/>
                  <a:pt x="3683657" y="239613"/>
                  <a:pt x="3721100" y="228600"/>
                </a:cubicBezTo>
                <a:cubicBezTo>
                  <a:pt x="3755800" y="218394"/>
                  <a:pt x="3788056" y="200893"/>
                  <a:pt x="3822700" y="190500"/>
                </a:cubicBezTo>
                <a:cubicBezTo>
                  <a:pt x="4012775" y="133478"/>
                  <a:pt x="4109271" y="108937"/>
                  <a:pt x="4292600" y="76200"/>
                </a:cubicBezTo>
                <a:cubicBezTo>
                  <a:pt x="4327861" y="69903"/>
                  <a:pt x="4502713" y="42816"/>
                  <a:pt x="4559300" y="38100"/>
                </a:cubicBezTo>
                <a:cubicBezTo>
                  <a:pt x="4866906" y="12466"/>
                  <a:pt x="4906795" y="13068"/>
                  <a:pt x="5194300" y="0"/>
                </a:cubicBezTo>
                <a:cubicBezTo>
                  <a:pt x="5477933" y="8467"/>
                  <a:pt x="5763147" y="-5674"/>
                  <a:pt x="6045200" y="25400"/>
                </a:cubicBezTo>
                <a:cubicBezTo>
                  <a:pt x="6264737" y="49586"/>
                  <a:pt x="6476886" y="119064"/>
                  <a:pt x="6692900" y="165100"/>
                </a:cubicBezTo>
                <a:cubicBezTo>
                  <a:pt x="6735123" y="174098"/>
                  <a:pt x="6778944" y="176848"/>
                  <a:pt x="6819900" y="190500"/>
                </a:cubicBezTo>
                <a:cubicBezTo>
                  <a:pt x="6883400" y="211667"/>
                  <a:pt x="6945619" y="237157"/>
                  <a:pt x="7010400" y="254000"/>
                </a:cubicBezTo>
                <a:cubicBezTo>
                  <a:pt x="7157497" y="292245"/>
                  <a:pt x="7306619" y="322237"/>
                  <a:pt x="7454900" y="355600"/>
                </a:cubicBezTo>
                <a:cubicBezTo>
                  <a:pt x="7475959" y="360338"/>
                  <a:pt x="7497459" y="363065"/>
                  <a:pt x="7518400" y="368300"/>
                </a:cubicBezTo>
                <a:cubicBezTo>
                  <a:pt x="7531387" y="371547"/>
                  <a:pt x="7543628" y="377322"/>
                  <a:pt x="7556500" y="381000"/>
                </a:cubicBezTo>
                <a:cubicBezTo>
                  <a:pt x="7573283" y="385795"/>
                  <a:pt x="7590367" y="389467"/>
                  <a:pt x="7607300" y="3937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5588A08C-2520-4590-52EE-7A81E8CFD432}"/>
              </a:ext>
            </a:extLst>
          </p:cNvPr>
          <p:cNvSpPr/>
          <p:nvPr/>
        </p:nvSpPr>
        <p:spPr>
          <a:xfrm>
            <a:off x="2387600" y="2781300"/>
            <a:ext cx="7086600" cy="1371600"/>
          </a:xfrm>
          <a:custGeom>
            <a:avLst/>
            <a:gdLst>
              <a:gd name="connsiteX0" fmla="*/ 0 w 7086600"/>
              <a:gd name="connsiteY0" fmla="*/ 0 h 1371600"/>
              <a:gd name="connsiteX1" fmla="*/ 63500 w 7086600"/>
              <a:gd name="connsiteY1" fmla="*/ 25400 h 1371600"/>
              <a:gd name="connsiteX2" fmla="*/ 330200 w 7086600"/>
              <a:gd name="connsiteY2" fmla="*/ 152400 h 1371600"/>
              <a:gd name="connsiteX3" fmla="*/ 647700 w 7086600"/>
              <a:gd name="connsiteY3" fmla="*/ 266700 h 1371600"/>
              <a:gd name="connsiteX4" fmla="*/ 787400 w 7086600"/>
              <a:gd name="connsiteY4" fmla="*/ 342900 h 1371600"/>
              <a:gd name="connsiteX5" fmla="*/ 977900 w 7086600"/>
              <a:gd name="connsiteY5" fmla="*/ 406400 h 1371600"/>
              <a:gd name="connsiteX6" fmla="*/ 1155700 w 7086600"/>
              <a:gd name="connsiteY6" fmla="*/ 482600 h 1371600"/>
              <a:gd name="connsiteX7" fmla="*/ 1244600 w 7086600"/>
              <a:gd name="connsiteY7" fmla="*/ 508000 h 1371600"/>
              <a:gd name="connsiteX8" fmla="*/ 1320800 w 7086600"/>
              <a:gd name="connsiteY8" fmla="*/ 546100 h 1371600"/>
              <a:gd name="connsiteX9" fmla="*/ 1562100 w 7086600"/>
              <a:gd name="connsiteY9" fmla="*/ 622300 h 1371600"/>
              <a:gd name="connsiteX10" fmla="*/ 2374900 w 7086600"/>
              <a:gd name="connsiteY10" fmla="*/ 622300 h 1371600"/>
              <a:gd name="connsiteX11" fmla="*/ 2476500 w 7086600"/>
              <a:gd name="connsiteY11" fmla="*/ 584200 h 1371600"/>
              <a:gd name="connsiteX12" fmla="*/ 2540000 w 7086600"/>
              <a:gd name="connsiteY12" fmla="*/ 571500 h 1371600"/>
              <a:gd name="connsiteX13" fmla="*/ 2603500 w 7086600"/>
              <a:gd name="connsiteY13" fmla="*/ 546100 h 1371600"/>
              <a:gd name="connsiteX14" fmla="*/ 2717800 w 7086600"/>
              <a:gd name="connsiteY14" fmla="*/ 520700 h 1371600"/>
              <a:gd name="connsiteX15" fmla="*/ 3263900 w 7086600"/>
              <a:gd name="connsiteY15" fmla="*/ 685800 h 1371600"/>
              <a:gd name="connsiteX16" fmla="*/ 3416300 w 7086600"/>
              <a:gd name="connsiteY16" fmla="*/ 749300 h 1371600"/>
              <a:gd name="connsiteX17" fmla="*/ 3556000 w 7086600"/>
              <a:gd name="connsiteY17" fmla="*/ 863600 h 1371600"/>
              <a:gd name="connsiteX18" fmla="*/ 4229100 w 7086600"/>
              <a:gd name="connsiteY18" fmla="*/ 1028700 h 1371600"/>
              <a:gd name="connsiteX19" fmla="*/ 4572000 w 7086600"/>
              <a:gd name="connsiteY19" fmla="*/ 1079500 h 1371600"/>
              <a:gd name="connsiteX20" fmla="*/ 4813300 w 7086600"/>
              <a:gd name="connsiteY20" fmla="*/ 1155700 h 1371600"/>
              <a:gd name="connsiteX21" fmla="*/ 4876800 w 7086600"/>
              <a:gd name="connsiteY21" fmla="*/ 1168400 h 1371600"/>
              <a:gd name="connsiteX22" fmla="*/ 4927600 w 7086600"/>
              <a:gd name="connsiteY22" fmla="*/ 1206500 h 1371600"/>
              <a:gd name="connsiteX23" fmla="*/ 4991100 w 7086600"/>
              <a:gd name="connsiteY23" fmla="*/ 1244600 h 1371600"/>
              <a:gd name="connsiteX24" fmla="*/ 5080000 w 7086600"/>
              <a:gd name="connsiteY24" fmla="*/ 1270000 h 1371600"/>
              <a:gd name="connsiteX25" fmla="*/ 5397500 w 7086600"/>
              <a:gd name="connsiteY25" fmla="*/ 1371600 h 1371600"/>
              <a:gd name="connsiteX26" fmla="*/ 5613400 w 7086600"/>
              <a:gd name="connsiteY26" fmla="*/ 1358900 h 1371600"/>
              <a:gd name="connsiteX27" fmla="*/ 5842000 w 7086600"/>
              <a:gd name="connsiteY27" fmla="*/ 1308100 h 1371600"/>
              <a:gd name="connsiteX28" fmla="*/ 6070600 w 7086600"/>
              <a:gd name="connsiteY28" fmla="*/ 1206500 h 1371600"/>
              <a:gd name="connsiteX29" fmla="*/ 6223000 w 7086600"/>
              <a:gd name="connsiteY29" fmla="*/ 1117600 h 1371600"/>
              <a:gd name="connsiteX30" fmla="*/ 6362700 w 7086600"/>
              <a:gd name="connsiteY30" fmla="*/ 1003300 h 1371600"/>
              <a:gd name="connsiteX31" fmla="*/ 6527800 w 7086600"/>
              <a:gd name="connsiteY31" fmla="*/ 850900 h 1371600"/>
              <a:gd name="connsiteX32" fmla="*/ 6705600 w 7086600"/>
              <a:gd name="connsiteY32" fmla="*/ 723900 h 1371600"/>
              <a:gd name="connsiteX33" fmla="*/ 6807200 w 7086600"/>
              <a:gd name="connsiteY33" fmla="*/ 622300 h 1371600"/>
              <a:gd name="connsiteX34" fmla="*/ 6845300 w 7086600"/>
              <a:gd name="connsiteY34" fmla="*/ 584200 h 1371600"/>
              <a:gd name="connsiteX35" fmla="*/ 6908800 w 7086600"/>
              <a:gd name="connsiteY35" fmla="*/ 546100 h 1371600"/>
              <a:gd name="connsiteX36" fmla="*/ 6946900 w 7086600"/>
              <a:gd name="connsiteY36" fmla="*/ 520700 h 1371600"/>
              <a:gd name="connsiteX37" fmla="*/ 6997700 w 7086600"/>
              <a:gd name="connsiteY37" fmla="*/ 482600 h 1371600"/>
              <a:gd name="connsiteX38" fmla="*/ 7086600 w 7086600"/>
              <a:gd name="connsiteY38" fmla="*/ 4699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86600" h="1371600">
                <a:moveTo>
                  <a:pt x="0" y="0"/>
                </a:moveTo>
                <a:cubicBezTo>
                  <a:pt x="21167" y="8467"/>
                  <a:pt x="42801" y="15847"/>
                  <a:pt x="63500" y="25400"/>
                </a:cubicBezTo>
                <a:cubicBezTo>
                  <a:pt x="152902" y="66662"/>
                  <a:pt x="239193" y="114810"/>
                  <a:pt x="330200" y="152400"/>
                </a:cubicBezTo>
                <a:cubicBezTo>
                  <a:pt x="434163" y="195341"/>
                  <a:pt x="554109" y="204306"/>
                  <a:pt x="647700" y="266700"/>
                </a:cubicBezTo>
                <a:cubicBezTo>
                  <a:pt x="698966" y="300877"/>
                  <a:pt x="717642" y="315603"/>
                  <a:pt x="787400" y="342900"/>
                </a:cubicBezTo>
                <a:cubicBezTo>
                  <a:pt x="849733" y="367291"/>
                  <a:pt x="915316" y="382661"/>
                  <a:pt x="977900" y="406400"/>
                </a:cubicBezTo>
                <a:cubicBezTo>
                  <a:pt x="1038189" y="429268"/>
                  <a:pt x="1095444" y="459645"/>
                  <a:pt x="1155700" y="482600"/>
                </a:cubicBezTo>
                <a:cubicBezTo>
                  <a:pt x="1184500" y="493571"/>
                  <a:pt x="1215835" y="496937"/>
                  <a:pt x="1244600" y="508000"/>
                </a:cubicBezTo>
                <a:cubicBezTo>
                  <a:pt x="1271105" y="518194"/>
                  <a:pt x="1294627" y="535080"/>
                  <a:pt x="1320800" y="546100"/>
                </a:cubicBezTo>
                <a:cubicBezTo>
                  <a:pt x="1482843" y="614329"/>
                  <a:pt x="1439570" y="601878"/>
                  <a:pt x="1562100" y="622300"/>
                </a:cubicBezTo>
                <a:cubicBezTo>
                  <a:pt x="1851592" y="738097"/>
                  <a:pt x="1669070" y="674974"/>
                  <a:pt x="2374900" y="622300"/>
                </a:cubicBezTo>
                <a:cubicBezTo>
                  <a:pt x="2410969" y="619608"/>
                  <a:pt x="2441930" y="594837"/>
                  <a:pt x="2476500" y="584200"/>
                </a:cubicBezTo>
                <a:cubicBezTo>
                  <a:pt x="2497131" y="577852"/>
                  <a:pt x="2519325" y="577703"/>
                  <a:pt x="2540000" y="571500"/>
                </a:cubicBezTo>
                <a:cubicBezTo>
                  <a:pt x="2561836" y="564949"/>
                  <a:pt x="2581506" y="552098"/>
                  <a:pt x="2603500" y="546100"/>
                </a:cubicBezTo>
                <a:cubicBezTo>
                  <a:pt x="2849363" y="479046"/>
                  <a:pt x="2573932" y="568656"/>
                  <a:pt x="2717800" y="520700"/>
                </a:cubicBezTo>
                <a:cubicBezTo>
                  <a:pt x="2982665" y="561448"/>
                  <a:pt x="2913051" y="539613"/>
                  <a:pt x="3263900" y="685800"/>
                </a:cubicBezTo>
                <a:lnTo>
                  <a:pt x="3416300" y="749300"/>
                </a:lnTo>
                <a:cubicBezTo>
                  <a:pt x="3462867" y="787400"/>
                  <a:pt x="3504979" y="831712"/>
                  <a:pt x="3556000" y="863600"/>
                </a:cubicBezTo>
                <a:cubicBezTo>
                  <a:pt x="3755813" y="988483"/>
                  <a:pt x="4005626" y="995593"/>
                  <a:pt x="4229100" y="1028700"/>
                </a:cubicBezTo>
                <a:lnTo>
                  <a:pt x="4572000" y="1079500"/>
                </a:lnTo>
                <a:cubicBezTo>
                  <a:pt x="4652433" y="1104900"/>
                  <a:pt x="4732325" y="1132082"/>
                  <a:pt x="4813300" y="1155700"/>
                </a:cubicBezTo>
                <a:cubicBezTo>
                  <a:pt x="4834022" y="1161744"/>
                  <a:pt x="4857075" y="1159633"/>
                  <a:pt x="4876800" y="1168400"/>
                </a:cubicBezTo>
                <a:cubicBezTo>
                  <a:pt x="4896142" y="1176997"/>
                  <a:pt x="4909988" y="1194759"/>
                  <a:pt x="4927600" y="1206500"/>
                </a:cubicBezTo>
                <a:cubicBezTo>
                  <a:pt x="4948139" y="1220192"/>
                  <a:pt x="4969022" y="1233561"/>
                  <a:pt x="4991100" y="1244600"/>
                </a:cubicBezTo>
                <a:cubicBezTo>
                  <a:pt x="5013292" y="1255696"/>
                  <a:pt x="5058545" y="1263341"/>
                  <a:pt x="5080000" y="1270000"/>
                </a:cubicBezTo>
                <a:lnTo>
                  <a:pt x="5397500" y="1371600"/>
                </a:lnTo>
                <a:cubicBezTo>
                  <a:pt x="5469467" y="1367367"/>
                  <a:pt x="5542033" y="1369095"/>
                  <a:pt x="5613400" y="1358900"/>
                </a:cubicBezTo>
                <a:cubicBezTo>
                  <a:pt x="5690674" y="1347861"/>
                  <a:pt x="5766945" y="1329544"/>
                  <a:pt x="5842000" y="1308100"/>
                </a:cubicBezTo>
                <a:cubicBezTo>
                  <a:pt x="5901598" y="1291072"/>
                  <a:pt x="6013389" y="1237966"/>
                  <a:pt x="6070600" y="1206500"/>
                </a:cubicBezTo>
                <a:cubicBezTo>
                  <a:pt x="6122131" y="1178158"/>
                  <a:pt x="6174721" y="1151185"/>
                  <a:pt x="6223000" y="1117600"/>
                </a:cubicBezTo>
                <a:cubicBezTo>
                  <a:pt x="6272391" y="1083241"/>
                  <a:pt x="6317731" y="1043273"/>
                  <a:pt x="6362700" y="1003300"/>
                </a:cubicBezTo>
                <a:cubicBezTo>
                  <a:pt x="6439879" y="934696"/>
                  <a:pt x="6447098" y="906771"/>
                  <a:pt x="6527800" y="850900"/>
                </a:cubicBezTo>
                <a:cubicBezTo>
                  <a:pt x="6680429" y="745234"/>
                  <a:pt x="6556661" y="862910"/>
                  <a:pt x="6705600" y="723900"/>
                </a:cubicBezTo>
                <a:cubicBezTo>
                  <a:pt x="6740614" y="691221"/>
                  <a:pt x="6773333" y="656167"/>
                  <a:pt x="6807200" y="622300"/>
                </a:cubicBezTo>
                <a:cubicBezTo>
                  <a:pt x="6819900" y="609600"/>
                  <a:pt x="6829899" y="593441"/>
                  <a:pt x="6845300" y="584200"/>
                </a:cubicBezTo>
                <a:cubicBezTo>
                  <a:pt x="6866467" y="571500"/>
                  <a:pt x="6887868" y="559183"/>
                  <a:pt x="6908800" y="546100"/>
                </a:cubicBezTo>
                <a:cubicBezTo>
                  <a:pt x="6921743" y="538010"/>
                  <a:pt x="6934480" y="529572"/>
                  <a:pt x="6946900" y="520700"/>
                </a:cubicBezTo>
                <a:cubicBezTo>
                  <a:pt x="6964124" y="508397"/>
                  <a:pt x="6978768" y="492066"/>
                  <a:pt x="6997700" y="482600"/>
                </a:cubicBezTo>
                <a:cubicBezTo>
                  <a:pt x="7029260" y="466820"/>
                  <a:pt x="7054009" y="469900"/>
                  <a:pt x="7086600" y="469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72DDC99F-311F-F3E0-CC57-7BCFFAA2CC9B}"/>
              </a:ext>
            </a:extLst>
          </p:cNvPr>
          <p:cNvSpPr/>
          <p:nvPr/>
        </p:nvSpPr>
        <p:spPr>
          <a:xfrm>
            <a:off x="2171700" y="2755900"/>
            <a:ext cx="7670800" cy="2032000"/>
          </a:xfrm>
          <a:custGeom>
            <a:avLst/>
            <a:gdLst>
              <a:gd name="connsiteX0" fmla="*/ 0 w 7670800"/>
              <a:gd name="connsiteY0" fmla="*/ 0 h 2032000"/>
              <a:gd name="connsiteX1" fmla="*/ 482600 w 7670800"/>
              <a:gd name="connsiteY1" fmla="*/ 330200 h 2032000"/>
              <a:gd name="connsiteX2" fmla="*/ 990600 w 7670800"/>
              <a:gd name="connsiteY2" fmla="*/ 660400 h 2032000"/>
              <a:gd name="connsiteX3" fmla="*/ 1473200 w 7670800"/>
              <a:gd name="connsiteY3" fmla="*/ 914400 h 2032000"/>
              <a:gd name="connsiteX4" fmla="*/ 1993900 w 7670800"/>
              <a:gd name="connsiteY4" fmla="*/ 990600 h 2032000"/>
              <a:gd name="connsiteX5" fmla="*/ 2667000 w 7670800"/>
              <a:gd name="connsiteY5" fmla="*/ 927100 h 2032000"/>
              <a:gd name="connsiteX6" fmla="*/ 2870200 w 7670800"/>
              <a:gd name="connsiteY6" fmla="*/ 863600 h 2032000"/>
              <a:gd name="connsiteX7" fmla="*/ 2959100 w 7670800"/>
              <a:gd name="connsiteY7" fmla="*/ 838200 h 2032000"/>
              <a:gd name="connsiteX8" fmla="*/ 3048000 w 7670800"/>
              <a:gd name="connsiteY8" fmla="*/ 800100 h 2032000"/>
              <a:gd name="connsiteX9" fmla="*/ 3136900 w 7670800"/>
              <a:gd name="connsiteY9" fmla="*/ 787400 h 2032000"/>
              <a:gd name="connsiteX10" fmla="*/ 3225800 w 7670800"/>
              <a:gd name="connsiteY10" fmla="*/ 762000 h 2032000"/>
              <a:gd name="connsiteX11" fmla="*/ 3594100 w 7670800"/>
              <a:gd name="connsiteY11" fmla="*/ 812800 h 2032000"/>
              <a:gd name="connsiteX12" fmla="*/ 3746500 w 7670800"/>
              <a:gd name="connsiteY12" fmla="*/ 876300 h 2032000"/>
              <a:gd name="connsiteX13" fmla="*/ 4165600 w 7670800"/>
              <a:gd name="connsiteY13" fmla="*/ 1066800 h 2032000"/>
              <a:gd name="connsiteX14" fmla="*/ 4559300 w 7670800"/>
              <a:gd name="connsiteY14" fmla="*/ 1231900 h 2032000"/>
              <a:gd name="connsiteX15" fmla="*/ 4851400 w 7670800"/>
              <a:gd name="connsiteY15" fmla="*/ 1333500 h 2032000"/>
              <a:gd name="connsiteX16" fmla="*/ 5372100 w 7670800"/>
              <a:gd name="connsiteY16" fmla="*/ 1397000 h 2032000"/>
              <a:gd name="connsiteX17" fmla="*/ 5638800 w 7670800"/>
              <a:gd name="connsiteY17" fmla="*/ 1447800 h 2032000"/>
              <a:gd name="connsiteX18" fmla="*/ 5880100 w 7670800"/>
              <a:gd name="connsiteY18" fmla="*/ 1498600 h 2032000"/>
              <a:gd name="connsiteX19" fmla="*/ 5994400 w 7670800"/>
              <a:gd name="connsiteY19" fmla="*/ 1524000 h 2032000"/>
              <a:gd name="connsiteX20" fmla="*/ 6743700 w 7670800"/>
              <a:gd name="connsiteY20" fmla="*/ 1765300 h 2032000"/>
              <a:gd name="connsiteX21" fmla="*/ 6858000 w 7670800"/>
              <a:gd name="connsiteY21" fmla="*/ 1816100 h 2032000"/>
              <a:gd name="connsiteX22" fmla="*/ 6997700 w 7670800"/>
              <a:gd name="connsiteY22" fmla="*/ 1866900 h 2032000"/>
              <a:gd name="connsiteX23" fmla="*/ 7035800 w 7670800"/>
              <a:gd name="connsiteY23" fmla="*/ 1892300 h 2032000"/>
              <a:gd name="connsiteX24" fmla="*/ 7112000 w 7670800"/>
              <a:gd name="connsiteY24" fmla="*/ 1905000 h 2032000"/>
              <a:gd name="connsiteX25" fmla="*/ 7226300 w 7670800"/>
              <a:gd name="connsiteY25" fmla="*/ 1930400 h 2032000"/>
              <a:gd name="connsiteX26" fmla="*/ 7442200 w 7670800"/>
              <a:gd name="connsiteY26" fmla="*/ 1993900 h 2032000"/>
              <a:gd name="connsiteX27" fmla="*/ 7543800 w 7670800"/>
              <a:gd name="connsiteY27" fmla="*/ 2019300 h 2032000"/>
              <a:gd name="connsiteX28" fmla="*/ 7670800 w 7670800"/>
              <a:gd name="connsiteY28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70800" h="2032000">
                <a:moveTo>
                  <a:pt x="0" y="0"/>
                </a:moveTo>
                <a:cubicBezTo>
                  <a:pt x="286511" y="159173"/>
                  <a:pt x="-59103" y="-38786"/>
                  <a:pt x="482600" y="330200"/>
                </a:cubicBezTo>
                <a:cubicBezTo>
                  <a:pt x="649517" y="443897"/>
                  <a:pt x="818598" y="554552"/>
                  <a:pt x="990600" y="660400"/>
                </a:cubicBezTo>
                <a:cubicBezTo>
                  <a:pt x="1030240" y="684794"/>
                  <a:pt x="1363238" y="878824"/>
                  <a:pt x="1473200" y="914400"/>
                </a:cubicBezTo>
                <a:cubicBezTo>
                  <a:pt x="1713308" y="992082"/>
                  <a:pt x="1749796" y="978395"/>
                  <a:pt x="1993900" y="990600"/>
                </a:cubicBezTo>
                <a:cubicBezTo>
                  <a:pt x="2291541" y="968277"/>
                  <a:pt x="2421250" y="971782"/>
                  <a:pt x="2667000" y="927100"/>
                </a:cubicBezTo>
                <a:cubicBezTo>
                  <a:pt x="2834325" y="896677"/>
                  <a:pt x="2727623" y="915446"/>
                  <a:pt x="2870200" y="863600"/>
                </a:cubicBezTo>
                <a:cubicBezTo>
                  <a:pt x="3002668" y="815430"/>
                  <a:pt x="2851766" y="881134"/>
                  <a:pt x="2959100" y="838200"/>
                </a:cubicBezTo>
                <a:cubicBezTo>
                  <a:pt x="2989034" y="826226"/>
                  <a:pt x="3017000" y="808957"/>
                  <a:pt x="3048000" y="800100"/>
                </a:cubicBezTo>
                <a:cubicBezTo>
                  <a:pt x="3076782" y="791876"/>
                  <a:pt x="3107630" y="793672"/>
                  <a:pt x="3136900" y="787400"/>
                </a:cubicBezTo>
                <a:cubicBezTo>
                  <a:pt x="3167035" y="780942"/>
                  <a:pt x="3196167" y="770467"/>
                  <a:pt x="3225800" y="762000"/>
                </a:cubicBezTo>
                <a:cubicBezTo>
                  <a:pt x="3379109" y="772221"/>
                  <a:pt x="3447092" y="767567"/>
                  <a:pt x="3594100" y="812800"/>
                </a:cubicBezTo>
                <a:cubicBezTo>
                  <a:pt x="3646700" y="828985"/>
                  <a:pt x="3695251" y="856246"/>
                  <a:pt x="3746500" y="876300"/>
                </a:cubicBezTo>
                <a:cubicBezTo>
                  <a:pt x="4108602" y="1017992"/>
                  <a:pt x="3580157" y="788715"/>
                  <a:pt x="4165600" y="1066800"/>
                </a:cubicBezTo>
                <a:cubicBezTo>
                  <a:pt x="4745115" y="1342070"/>
                  <a:pt x="4106336" y="1032596"/>
                  <a:pt x="4559300" y="1231900"/>
                </a:cubicBezTo>
                <a:cubicBezTo>
                  <a:pt x="4799288" y="1337495"/>
                  <a:pt x="4618108" y="1291083"/>
                  <a:pt x="4851400" y="1333500"/>
                </a:cubicBezTo>
                <a:cubicBezTo>
                  <a:pt x="5132387" y="1445895"/>
                  <a:pt x="4840455" y="1345880"/>
                  <a:pt x="5372100" y="1397000"/>
                </a:cubicBezTo>
                <a:cubicBezTo>
                  <a:pt x="5462183" y="1405662"/>
                  <a:pt x="5550059" y="1430052"/>
                  <a:pt x="5638800" y="1447800"/>
                </a:cubicBezTo>
                <a:cubicBezTo>
                  <a:pt x="5719400" y="1463920"/>
                  <a:pt x="5799861" y="1480769"/>
                  <a:pt x="5880100" y="1498600"/>
                </a:cubicBezTo>
                <a:cubicBezTo>
                  <a:pt x="5918200" y="1507067"/>
                  <a:pt x="5956644" y="1514112"/>
                  <a:pt x="5994400" y="1524000"/>
                </a:cubicBezTo>
                <a:cubicBezTo>
                  <a:pt x="6308396" y="1606237"/>
                  <a:pt x="6456602" y="1637701"/>
                  <a:pt x="6743700" y="1765300"/>
                </a:cubicBezTo>
                <a:cubicBezTo>
                  <a:pt x="6781800" y="1782233"/>
                  <a:pt x="6819289" y="1800615"/>
                  <a:pt x="6858000" y="1816100"/>
                </a:cubicBezTo>
                <a:cubicBezTo>
                  <a:pt x="6904006" y="1834502"/>
                  <a:pt x="6952156" y="1847381"/>
                  <a:pt x="6997700" y="1866900"/>
                </a:cubicBezTo>
                <a:cubicBezTo>
                  <a:pt x="7011729" y="1872913"/>
                  <a:pt x="7021320" y="1887473"/>
                  <a:pt x="7035800" y="1892300"/>
                </a:cubicBezTo>
                <a:cubicBezTo>
                  <a:pt x="7060229" y="1900443"/>
                  <a:pt x="7086863" y="1899414"/>
                  <a:pt x="7112000" y="1905000"/>
                </a:cubicBezTo>
                <a:cubicBezTo>
                  <a:pt x="7299587" y="1946686"/>
                  <a:pt x="6896342" y="1875407"/>
                  <a:pt x="7226300" y="1930400"/>
                </a:cubicBezTo>
                <a:cubicBezTo>
                  <a:pt x="7377417" y="1987069"/>
                  <a:pt x="7278593" y="1955404"/>
                  <a:pt x="7442200" y="1993900"/>
                </a:cubicBezTo>
                <a:cubicBezTo>
                  <a:pt x="7476181" y="2001896"/>
                  <a:pt x="7509366" y="2013561"/>
                  <a:pt x="7543800" y="2019300"/>
                </a:cubicBezTo>
                <a:cubicBezTo>
                  <a:pt x="7585766" y="2026294"/>
                  <a:pt x="7628467" y="2027767"/>
                  <a:pt x="7670800" y="20320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딱정벌레 단색으로 채워진">
            <a:extLst>
              <a:ext uri="{FF2B5EF4-FFF2-40B4-BE49-F238E27FC236}">
                <a16:creationId xmlns:a16="http://schemas.microsoft.com/office/drawing/2014/main" id="{5A352A34-2BF7-B3BD-1F41-DDDFF83D1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467" y="-34399"/>
            <a:ext cx="914400" cy="914400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918509-F84C-3277-53A0-D0B3DEBDE46E}"/>
              </a:ext>
            </a:extLst>
          </p:cNvPr>
          <p:cNvCxnSpPr/>
          <p:nvPr/>
        </p:nvCxnSpPr>
        <p:spPr>
          <a:xfrm flipV="1">
            <a:off x="8083554" y="587563"/>
            <a:ext cx="1679575" cy="6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C44BD6-F532-400D-A206-4EC1C22C1FE9}"/>
              </a:ext>
            </a:extLst>
          </p:cNvPr>
          <p:cNvCxnSpPr>
            <a:cxnSpLocks/>
          </p:cNvCxnSpPr>
          <p:nvPr/>
        </p:nvCxnSpPr>
        <p:spPr>
          <a:xfrm>
            <a:off x="8141022" y="1265326"/>
            <a:ext cx="1714506" cy="465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3254C26-BBBD-FC0E-1AE7-CE4042B4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250" y="13359"/>
            <a:ext cx="1864484" cy="157764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A5B5FD9-C7F2-02E5-A732-BB7954B1D4A5}"/>
              </a:ext>
            </a:extLst>
          </p:cNvPr>
          <p:cNvSpPr txBox="1"/>
          <p:nvPr/>
        </p:nvSpPr>
        <p:spPr>
          <a:xfrm>
            <a:off x="436276" y="1845688"/>
            <a:ext cx="729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9F77-C609-2038-20F4-77A2390E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 코드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AAE47-82AE-C5FC-3E19-C679834B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2138"/>
            <a:ext cx="7097562" cy="50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13703  물벼룩의 생존확률</vt:lpstr>
      <vt:lpstr>문제</vt:lpstr>
      <vt:lpstr>문제 분석</vt:lpstr>
      <vt:lpstr>실행 코드(Python)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13703  물벼룩의 생존확률</dc:title>
  <dc:creator>최 유진</dc:creator>
  <cp:lastModifiedBy>최 유진</cp:lastModifiedBy>
  <cp:revision>4</cp:revision>
  <dcterms:created xsi:type="dcterms:W3CDTF">2023-03-29T06:26:26Z</dcterms:created>
  <dcterms:modified xsi:type="dcterms:W3CDTF">2023-03-29T07:48:16Z</dcterms:modified>
</cp:coreProperties>
</file>