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2B7F-8EE4-03F7-4F5E-383CA848A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6E013-35D2-FBB3-CC0F-BE6F293DC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19D7B-E37A-F26C-5724-26D898C1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6C6F5-E777-AD5F-9C83-37183E7F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DA3E2-1194-837A-BD82-63E5275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ED76D-4876-9306-749B-7A8E7163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D14D4-3644-C15D-E210-8CACF2DA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510DD-4F98-EA99-5859-71E44008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143E3-8EC0-6452-DEC4-55B83D09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8BFA-5FC8-A3C4-8CC9-DAF40400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F8A580-D623-9F00-D1E9-6A93ABDE2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79FB7-0697-973A-0FF0-46E26F42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4CB64-5154-4535-7A79-1B29AFB4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58133-E135-A077-F28D-4659B4F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CE70C-90D7-C6D9-68F4-6EBAA363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7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E2BD0-4BAD-5B06-E35E-CA6185DA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97384-0D66-CA40-D021-9DFD2E31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8ECD1-61C2-0E7F-389E-C27EC1D8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C9095-C112-27AE-AA14-BF0957DE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8A919-FF54-D201-4584-A0A26DC7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8344-AD0D-5F51-EC8F-3FB7699D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84A3E-16AF-EC28-46C5-22F40953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1CCD7-8DE8-D3BC-B3B8-85841B44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36A6E-DC06-2222-83C0-259A0E1C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3B289-41C8-D990-1239-BE1FBB88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3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2FA8C-2FB9-38EA-6792-5B0FC9B7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4A1DA-FDDD-2417-CEE4-E9AFF141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0CF08-38AD-3A35-508F-9C07421F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5D671-6E0F-FC65-277E-F7366141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E055B-3FE3-C2D7-7DBC-0D49B42D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66C89-9970-6830-6DAA-63A5467A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CD4B8-1905-A7A5-4F0B-C772819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E6AE5-FC18-5224-55EA-D1F86F5D3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F3545-010C-C50A-8FD7-07725948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2301D2-D1C4-3718-30A3-42F006AB3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2C749-4500-329C-E29D-0A1E6E9A9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7F99AC-D106-A430-E2AE-8D370370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214A73-D786-E5E9-1D53-9BA75130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A97F6-D498-51E8-F38F-41E14AC8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3E7E8-F3AF-EBFB-427E-6C7236A4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D5087-50B0-177D-52C5-A60C299B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8C239D-79E5-1200-2F84-73E17C43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E0AAB-95E1-E412-F274-AD1C7685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3D644-123B-6D3A-B225-E666DBEB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9CD9BF-44FB-1F23-9967-019E4B4D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D68ED-21E0-7A32-CC69-84CFBC6B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3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4FD-77F7-32DE-0C08-42FAF599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0F48-9CBF-ACC4-B530-40DEBF88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464C6-B23B-C117-F1BE-AFA5813FE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DEEB9-23E2-2D2B-22D0-CD8B7D4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2ECC0-7119-8203-1C8F-DA2D090E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B6549-296D-C13B-1B8B-4386A05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D77BC-F2D4-91E9-0BD7-B590D307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757D0-93E9-24F6-6E30-D9F3D1A5D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CE34D-E144-9633-B802-4DB0D460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55210-38E2-5F35-AD2C-3F72FF98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2EF0B-AA92-E6F7-574A-9C6E22CD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6EADC-D24D-C564-BC86-2DB68AFA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9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088A9-BBA3-EE3D-B7B1-67BB5E15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0265F-5560-9C4F-00FC-D3F9CA7A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41E3C-C200-0FC1-88BE-ED73CCA0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5D12-6082-4B4E-B601-88E05589F507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AF197-4CA9-53A1-68B3-0C061BA77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260ED-27A8-90EB-9E8F-512612617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CD61-CE53-4567-88C4-BA061D7B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B204-A079-05A0-CE49-95F03AA4D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2653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안정된 집단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23641-E771-977C-0D61-C0A857962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441380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소프트웨어 </a:t>
            </a:r>
            <a:r>
              <a:rPr lang="en-US" altLang="ko-KR" sz="1800" dirty="0"/>
              <a:t>20 </a:t>
            </a:r>
            <a:r>
              <a:rPr lang="ko-KR" altLang="en-US" sz="1800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4011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78DA-F5BD-8703-D134-F0F6A9DA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5FDDC-3982-C4D7-9259-4C9FD1CF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8" y="1619080"/>
            <a:ext cx="6744284" cy="392464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97DD7D-BAC6-FB2E-133C-1CEDDD803B76}"/>
              </a:ext>
            </a:extLst>
          </p:cNvPr>
          <p:cNvCxnSpPr/>
          <p:nvPr/>
        </p:nvCxnSpPr>
        <p:spPr>
          <a:xfrm>
            <a:off x="4030824" y="2360645"/>
            <a:ext cx="3041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8E531F-2358-91FA-C673-843A918A690F}"/>
              </a:ext>
            </a:extLst>
          </p:cNvPr>
          <p:cNvCxnSpPr>
            <a:cxnSpLocks/>
          </p:cNvCxnSpPr>
          <p:nvPr/>
        </p:nvCxnSpPr>
        <p:spPr>
          <a:xfrm>
            <a:off x="1054359" y="2662335"/>
            <a:ext cx="867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25ED6E-693A-1092-B8CB-D0B5F1E31A51}"/>
              </a:ext>
            </a:extLst>
          </p:cNvPr>
          <p:cNvCxnSpPr>
            <a:cxnSpLocks/>
          </p:cNvCxnSpPr>
          <p:nvPr/>
        </p:nvCxnSpPr>
        <p:spPr>
          <a:xfrm>
            <a:off x="1710612" y="2889379"/>
            <a:ext cx="54832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23BEDD-C8E9-7927-3744-B52B5119427D}"/>
              </a:ext>
            </a:extLst>
          </p:cNvPr>
          <p:cNvCxnSpPr>
            <a:cxnSpLocks/>
          </p:cNvCxnSpPr>
          <p:nvPr/>
        </p:nvCxnSpPr>
        <p:spPr>
          <a:xfrm>
            <a:off x="915378" y="3181738"/>
            <a:ext cx="37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07A377-9DDF-D553-41F0-04CF5159F512}"/>
              </a:ext>
            </a:extLst>
          </p:cNvPr>
          <p:cNvCxnSpPr>
            <a:cxnSpLocks/>
          </p:cNvCxnSpPr>
          <p:nvPr/>
        </p:nvCxnSpPr>
        <p:spPr>
          <a:xfrm>
            <a:off x="2068286" y="3993502"/>
            <a:ext cx="34927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78DA-F5BD-8703-D134-F0F6A9DA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BE575-81B1-37B4-7330-AFB803DF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776243"/>
            <a:ext cx="648518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78DA-F5BD-8703-D134-F0F6A9DA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풀이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6C0D8E-EB27-5388-F118-B0895AB4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98" y="1935739"/>
            <a:ext cx="4061562" cy="416844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B66215-F14A-61FA-2AFE-75CAE4EC9CF0}"/>
              </a:ext>
            </a:extLst>
          </p:cNvPr>
          <p:cNvSpPr/>
          <p:nvPr/>
        </p:nvSpPr>
        <p:spPr>
          <a:xfrm>
            <a:off x="5430416" y="1987421"/>
            <a:ext cx="2379306" cy="802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ABDA8-0C55-E550-D17A-D66403BB5B04}"/>
              </a:ext>
            </a:extLst>
          </p:cNvPr>
          <p:cNvSpPr txBox="1"/>
          <p:nvPr/>
        </p:nvSpPr>
        <p:spPr>
          <a:xfrm>
            <a:off x="8374382" y="1987421"/>
            <a:ext cx="29794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1: 4 , 5</a:t>
            </a:r>
          </a:p>
          <a:p>
            <a:r>
              <a:rPr lang="en-US" altLang="ko-KR" sz="4000" dirty="0"/>
              <a:t>2: 3</a:t>
            </a:r>
          </a:p>
          <a:p>
            <a:r>
              <a:rPr lang="en-US" altLang="ko-KR" sz="4000" dirty="0"/>
              <a:t>3: 2</a:t>
            </a:r>
          </a:p>
          <a:p>
            <a:r>
              <a:rPr lang="en-US" altLang="ko-KR" sz="4000" dirty="0"/>
              <a:t>4: 1, 5</a:t>
            </a:r>
          </a:p>
          <a:p>
            <a:r>
              <a:rPr lang="en-US" altLang="ko-KR" sz="4000" dirty="0"/>
              <a:t>5: 1, 4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366F5-026C-DF3F-A748-C67E4463A9AC}"/>
              </a:ext>
            </a:extLst>
          </p:cNvPr>
          <p:cNvSpPr txBox="1"/>
          <p:nvPr/>
        </p:nvSpPr>
        <p:spPr>
          <a:xfrm>
            <a:off x="5654351" y="5607698"/>
            <a:ext cx="396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줄마다 관계되는 노드들을 기록</a:t>
            </a:r>
            <a:endParaRPr lang="en-US" altLang="ko-KR" dirty="0"/>
          </a:p>
          <a:p>
            <a:r>
              <a:rPr lang="ko-KR" altLang="en-US" dirty="0"/>
              <a:t>그리고 그래프 탐색을 하도록 생각 </a:t>
            </a:r>
          </a:p>
        </p:txBody>
      </p:sp>
    </p:spTree>
    <p:extLst>
      <p:ext uri="{BB962C8B-B14F-4D97-AF65-F5344CB8AC3E}">
        <p14:creationId xmlns:p14="http://schemas.microsoft.com/office/powerpoint/2010/main" val="346353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78DA-F5BD-8703-D134-F0F6A9DA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풀이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366F5-026C-DF3F-A748-C67E4463A9AC}"/>
              </a:ext>
            </a:extLst>
          </p:cNvPr>
          <p:cNvSpPr txBox="1"/>
          <p:nvPr/>
        </p:nvSpPr>
        <p:spPr>
          <a:xfrm>
            <a:off x="1642188" y="5187820"/>
            <a:ext cx="39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방문한 노드를 처리해준다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0A97-D469-6C90-BA36-38426AE3CC6B}"/>
              </a:ext>
            </a:extLst>
          </p:cNvPr>
          <p:cNvSpPr txBox="1"/>
          <p:nvPr/>
        </p:nvSpPr>
        <p:spPr>
          <a:xfrm>
            <a:off x="1642188" y="1968759"/>
            <a:ext cx="37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로 탐색을 한다면</a:t>
            </a:r>
            <a:endParaRPr lang="en-US" altLang="ko-KR" dirty="0"/>
          </a:p>
          <a:p>
            <a:r>
              <a:rPr lang="en-US" altLang="ko-KR" dirty="0"/>
              <a:t>DFS, BFS</a:t>
            </a:r>
            <a:r>
              <a:rPr lang="ko-KR" altLang="en-US" dirty="0"/>
              <a:t>로 호출을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5ABFE-B1D2-B4CA-9F5F-C32FBE90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21" y="1968759"/>
            <a:ext cx="4054191" cy="221761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64B8482-79F3-09FF-0227-FD6984593AB7}"/>
              </a:ext>
            </a:extLst>
          </p:cNvPr>
          <p:cNvSpPr/>
          <p:nvPr/>
        </p:nvSpPr>
        <p:spPr>
          <a:xfrm rot="2597705">
            <a:off x="4606730" y="2278240"/>
            <a:ext cx="1738554" cy="94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0B81E9B-0247-F611-DAEA-36089A97C621}"/>
              </a:ext>
            </a:extLst>
          </p:cNvPr>
          <p:cNvSpPr/>
          <p:nvPr/>
        </p:nvSpPr>
        <p:spPr>
          <a:xfrm rot="9673080">
            <a:off x="5776921" y="4441160"/>
            <a:ext cx="1738554" cy="94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D2E3EED-FD65-83F0-1FF5-38E66DC79066}"/>
              </a:ext>
            </a:extLst>
          </p:cNvPr>
          <p:cNvSpPr/>
          <p:nvPr/>
        </p:nvSpPr>
        <p:spPr>
          <a:xfrm rot="1039965">
            <a:off x="4670532" y="5655687"/>
            <a:ext cx="1738554" cy="94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0CA4E-9509-BE59-32D5-D7AB88B46426}"/>
              </a:ext>
            </a:extLst>
          </p:cNvPr>
          <p:cNvSpPr txBox="1"/>
          <p:nvPr/>
        </p:nvSpPr>
        <p:spPr>
          <a:xfrm>
            <a:off x="7072604" y="6223518"/>
            <a:ext cx="34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20%</a:t>
            </a:r>
            <a:r>
              <a:rPr lang="ko-KR" altLang="en-US" dirty="0"/>
              <a:t>에서 오답</a:t>
            </a:r>
          </a:p>
        </p:txBody>
      </p:sp>
    </p:spTree>
    <p:extLst>
      <p:ext uri="{BB962C8B-B14F-4D97-AF65-F5344CB8AC3E}">
        <p14:creationId xmlns:p14="http://schemas.microsoft.com/office/powerpoint/2010/main" val="21296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78DA-F5BD-8703-D134-F0F6A9DA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풀이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366F5-026C-DF3F-A748-C67E4463A9AC}"/>
              </a:ext>
            </a:extLst>
          </p:cNvPr>
          <p:cNvSpPr txBox="1"/>
          <p:nvPr/>
        </p:nvSpPr>
        <p:spPr>
          <a:xfrm>
            <a:off x="970383" y="2379306"/>
            <a:ext cx="396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오답이 발생했을까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안정된 집단에 대한 처리가 부족하다고 생각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DB76489-BA4E-AA4A-09B3-2D421F4E5B75}"/>
              </a:ext>
            </a:extLst>
          </p:cNvPr>
          <p:cNvSpPr/>
          <p:nvPr/>
        </p:nvSpPr>
        <p:spPr>
          <a:xfrm>
            <a:off x="5141167" y="2258008"/>
            <a:ext cx="2183364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3A9-5730-3DA7-2400-62CF553711A7}"/>
              </a:ext>
            </a:extLst>
          </p:cNvPr>
          <p:cNvSpPr txBox="1"/>
          <p:nvPr/>
        </p:nvSpPr>
        <p:spPr>
          <a:xfrm>
            <a:off x="7595119" y="2333139"/>
            <a:ext cx="41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안정된 집단을 처음 리스트 입력을 받았을 때 처리도 해보았으나 잘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0BCD3A6-A825-7923-F102-4D7F397596C0}"/>
              </a:ext>
            </a:extLst>
          </p:cNvPr>
          <p:cNvSpPr/>
          <p:nvPr/>
        </p:nvSpPr>
        <p:spPr>
          <a:xfrm>
            <a:off x="8509518" y="3156266"/>
            <a:ext cx="923731" cy="1642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F340D-3532-E43B-C7DD-C39012DB8DA2}"/>
              </a:ext>
            </a:extLst>
          </p:cNvPr>
          <p:cNvSpPr txBox="1"/>
          <p:nvPr/>
        </p:nvSpPr>
        <p:spPr>
          <a:xfrm>
            <a:off x="7893698" y="5337110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부분을 더 봐야 할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9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78DA-F5BD-8703-D134-F0F6A9DA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25" y="9080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짜본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6CED35-532F-0B6C-AD26-DB5D546D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1" y="1134884"/>
            <a:ext cx="4930567" cy="5723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0BC6A5-D686-F6FD-1D2E-AC6D6CE2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20" y="1226629"/>
            <a:ext cx="3817951" cy="44047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08768C-734D-2E0C-BC32-BD1D1822DC36}"/>
              </a:ext>
            </a:extLst>
          </p:cNvPr>
          <p:cNvSpPr/>
          <p:nvPr/>
        </p:nvSpPr>
        <p:spPr>
          <a:xfrm>
            <a:off x="447040" y="1416368"/>
            <a:ext cx="4734826" cy="86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5F32E7-B33A-F16C-DF4B-2433804C2B0D}"/>
              </a:ext>
            </a:extLst>
          </p:cNvPr>
          <p:cNvSpPr/>
          <p:nvPr/>
        </p:nvSpPr>
        <p:spPr>
          <a:xfrm>
            <a:off x="447040" y="2329768"/>
            <a:ext cx="4734826" cy="1673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40426-DD49-E72D-0CB6-CA0CB498FEB7}"/>
              </a:ext>
            </a:extLst>
          </p:cNvPr>
          <p:cNvSpPr/>
          <p:nvPr/>
        </p:nvSpPr>
        <p:spPr>
          <a:xfrm>
            <a:off x="383186" y="4093251"/>
            <a:ext cx="4734826" cy="2789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69BDA-E94C-0D9C-B0BD-0509C87898CD}"/>
              </a:ext>
            </a:extLst>
          </p:cNvPr>
          <p:cNvSpPr/>
          <p:nvPr/>
        </p:nvSpPr>
        <p:spPr>
          <a:xfrm>
            <a:off x="6179717" y="1226629"/>
            <a:ext cx="4734826" cy="459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10210F6-D0E1-D94B-684C-AB61280DE7EF}"/>
              </a:ext>
            </a:extLst>
          </p:cNvPr>
          <p:cNvSpPr/>
          <p:nvPr/>
        </p:nvSpPr>
        <p:spPr>
          <a:xfrm rot="19957423">
            <a:off x="3417702" y="1213067"/>
            <a:ext cx="1418068" cy="511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57272-75A5-E888-9C2E-E380491592EA}"/>
              </a:ext>
            </a:extLst>
          </p:cNvPr>
          <p:cNvSpPr txBox="1"/>
          <p:nvPr/>
        </p:nvSpPr>
        <p:spPr>
          <a:xfrm>
            <a:off x="4494374" y="466531"/>
            <a:ext cx="229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부분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C2CB722-74E5-48E8-791A-8A763D5E9FCD}"/>
              </a:ext>
            </a:extLst>
          </p:cNvPr>
          <p:cNvSpPr/>
          <p:nvPr/>
        </p:nvSpPr>
        <p:spPr>
          <a:xfrm>
            <a:off x="3260171" y="3330079"/>
            <a:ext cx="1013249" cy="42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910DC-CBB1-147A-8F8A-9A78DE20032A}"/>
              </a:ext>
            </a:extLst>
          </p:cNvPr>
          <p:cNvSpPr txBox="1"/>
          <p:nvPr/>
        </p:nvSpPr>
        <p:spPr>
          <a:xfrm>
            <a:off x="4456729" y="3414156"/>
            <a:ext cx="229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안정 여부 확인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B1E064B-4D22-4742-5016-6015D17DD7FA}"/>
              </a:ext>
            </a:extLst>
          </p:cNvPr>
          <p:cNvSpPr/>
          <p:nvPr/>
        </p:nvSpPr>
        <p:spPr>
          <a:xfrm>
            <a:off x="5136978" y="6030548"/>
            <a:ext cx="1278294" cy="605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0FCB6-8301-D62D-10F3-FFA1AAB36AA4}"/>
              </a:ext>
            </a:extLst>
          </p:cNvPr>
          <p:cNvSpPr txBox="1"/>
          <p:nvPr/>
        </p:nvSpPr>
        <p:spPr>
          <a:xfrm>
            <a:off x="6755041" y="6103786"/>
            <a:ext cx="289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 탐색</a:t>
            </a:r>
            <a:r>
              <a:rPr lang="en-US" altLang="ko-KR" dirty="0"/>
              <a:t>, </a:t>
            </a:r>
            <a:r>
              <a:rPr lang="ko-KR" altLang="en-US" dirty="0"/>
              <a:t>방문 기록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BE77458-28EF-249A-A189-6ADA045AF40A}"/>
              </a:ext>
            </a:extLst>
          </p:cNvPr>
          <p:cNvSpPr/>
          <p:nvPr/>
        </p:nvSpPr>
        <p:spPr>
          <a:xfrm rot="20844569">
            <a:off x="8181938" y="541763"/>
            <a:ext cx="1931437" cy="747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D88E3A-A9AF-D17E-2C0A-6CCE5E8A084F}"/>
              </a:ext>
            </a:extLst>
          </p:cNvPr>
          <p:cNvSpPr txBox="1"/>
          <p:nvPr/>
        </p:nvSpPr>
        <p:spPr>
          <a:xfrm>
            <a:off x="10042424" y="340245"/>
            <a:ext cx="205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기록을 위한 코드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BBD6774-84C7-5431-B91D-358551E0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910" y="5284289"/>
            <a:ext cx="3675090" cy="6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117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2653 안정된 집단</vt:lpstr>
      <vt:lpstr>문제</vt:lpstr>
      <vt:lpstr>입력과 출력</vt:lpstr>
      <vt:lpstr>문제 풀이 과정</vt:lpstr>
      <vt:lpstr>문제 풀이 과정</vt:lpstr>
      <vt:lpstr>문제 풀이 과정</vt:lpstr>
      <vt:lpstr>짜본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2653 안정된 집단</dc:title>
  <dc:creator>최 유진</dc:creator>
  <cp:lastModifiedBy>최 유진</cp:lastModifiedBy>
  <cp:revision>6</cp:revision>
  <dcterms:created xsi:type="dcterms:W3CDTF">2023-02-20T07:48:04Z</dcterms:created>
  <dcterms:modified xsi:type="dcterms:W3CDTF">2023-02-21T12:34:15Z</dcterms:modified>
</cp:coreProperties>
</file>