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0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4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3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11/29/2022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37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4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C3059-7158-0E96-3432-5F82B440A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48" r="-1" b="566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0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40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C000D85-D49A-8130-181B-23B93318A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17396 </a:t>
            </a:r>
            <a:r>
              <a:rPr lang="ko-KR" altLang="en-US">
                <a:solidFill>
                  <a:srgbClr val="FFFFFF"/>
                </a:solidFill>
              </a:rPr>
              <a:t>백도어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53D5BC-3475-9018-35FD-5F085B57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202020179 </a:t>
            </a:r>
            <a:r>
              <a:rPr lang="ko-KR" altLang="en-US">
                <a:solidFill>
                  <a:srgbClr val="FFFFFF"/>
                </a:solidFill>
              </a:rPr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337925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F1BD6-AB62-8683-F85F-2EA35C86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A9ABA-F348-AD96-5C8F-1A4E50D7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690688"/>
            <a:ext cx="8283658" cy="384843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CC07C5-C376-7205-83A9-DEE197D2BEC3}"/>
              </a:ext>
            </a:extLst>
          </p:cNvPr>
          <p:cNvCxnSpPr/>
          <p:nvPr/>
        </p:nvCxnSpPr>
        <p:spPr>
          <a:xfrm>
            <a:off x="4992624" y="2459736"/>
            <a:ext cx="2295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BF8FA79-2441-9FBB-16A6-B804E611B3DE}"/>
              </a:ext>
            </a:extLst>
          </p:cNvPr>
          <p:cNvCxnSpPr>
            <a:cxnSpLocks/>
          </p:cNvCxnSpPr>
          <p:nvPr/>
        </p:nvCxnSpPr>
        <p:spPr>
          <a:xfrm>
            <a:off x="1579789" y="3101664"/>
            <a:ext cx="42021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28A6EE-E4FE-896E-6F62-D51B6E7DF0B1}"/>
              </a:ext>
            </a:extLst>
          </p:cNvPr>
          <p:cNvCxnSpPr>
            <a:cxnSpLocks/>
          </p:cNvCxnSpPr>
          <p:nvPr/>
        </p:nvCxnSpPr>
        <p:spPr>
          <a:xfrm>
            <a:off x="6442734" y="3346427"/>
            <a:ext cx="11403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5A8C50-39E2-DB22-2735-2147B377B1E6}"/>
              </a:ext>
            </a:extLst>
          </p:cNvPr>
          <p:cNvCxnSpPr>
            <a:cxnSpLocks/>
          </p:cNvCxnSpPr>
          <p:nvPr/>
        </p:nvCxnSpPr>
        <p:spPr>
          <a:xfrm>
            <a:off x="878196" y="3988355"/>
            <a:ext cx="37954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9EB2B1D-0812-43E1-7AEE-D96C1F92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18" y="2671732"/>
            <a:ext cx="6783672" cy="28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D8FA3-0E02-6B22-D32C-3DA9C823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문제의 특징과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B109F-4CCC-48AE-4516-A6A8C2CB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최단거리 문제 </a:t>
            </a:r>
            <a:r>
              <a:rPr lang="en-US" altLang="ko-KR" dirty="0"/>
              <a:t>-&gt; </a:t>
            </a:r>
            <a:r>
              <a:rPr lang="ko-KR" altLang="en-US" dirty="0" err="1"/>
              <a:t>다익스트라</a:t>
            </a:r>
            <a:r>
              <a:rPr lang="ko-KR" altLang="en-US" dirty="0"/>
              <a:t> 문제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다익스트라</a:t>
            </a:r>
            <a:r>
              <a:rPr lang="ko-KR" altLang="en-US" dirty="0"/>
              <a:t> 알고리즘 </a:t>
            </a:r>
            <a:r>
              <a:rPr lang="en-US" altLang="ko-KR" dirty="0"/>
              <a:t>+ </a:t>
            </a:r>
            <a:r>
              <a:rPr lang="ko-KR" altLang="en-US" dirty="0"/>
              <a:t>적의 시야에 보이는지에 대해 처리</a:t>
            </a:r>
            <a:endParaRPr lang="en-US" altLang="ko-KR" dirty="0"/>
          </a:p>
          <a:p>
            <a:r>
              <a:rPr lang="ko-KR" altLang="en-US" dirty="0"/>
              <a:t>방문하지 않은 노드에 대한 값 처리 </a:t>
            </a:r>
            <a:r>
              <a:rPr lang="en-US" altLang="ko-KR" dirty="0"/>
              <a:t>1e9                         -&gt; </a:t>
            </a:r>
            <a:r>
              <a:rPr lang="en-US" altLang="ko-KR" dirty="0" err="1"/>
              <a:t>sys.maxsize</a:t>
            </a:r>
            <a:endParaRPr lang="en-US" altLang="ko-KR" dirty="0"/>
          </a:p>
          <a:p>
            <a:r>
              <a:rPr lang="ko-KR" altLang="en-US" dirty="0"/>
              <a:t>알고리즘 구성 시 </a:t>
            </a:r>
            <a:r>
              <a:rPr lang="en-US" altLang="ko-KR" dirty="0"/>
              <a:t>(</a:t>
            </a:r>
            <a:r>
              <a:rPr lang="ko-KR" altLang="en-US" dirty="0"/>
              <a:t>목적지</a:t>
            </a:r>
            <a:r>
              <a:rPr lang="en-US" altLang="ko-KR" dirty="0"/>
              <a:t>,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딕셔너리</a:t>
            </a:r>
            <a:r>
              <a:rPr lang="ko-KR" altLang="en-US" dirty="0"/>
              <a:t> 접근 시도 </a:t>
            </a:r>
            <a:r>
              <a:rPr lang="en-US" altLang="ko-KR" dirty="0"/>
              <a:t>-&gt; </a:t>
            </a:r>
            <a:r>
              <a:rPr lang="en-US" altLang="ko-KR" dirty="0" err="1"/>
              <a:t>KeyError</a:t>
            </a:r>
            <a:r>
              <a:rPr lang="ko-KR" altLang="en-US" dirty="0"/>
              <a:t>가 발생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25BDA2-66D4-B8A1-11F8-6A60015B1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46" y="2438314"/>
            <a:ext cx="3741744" cy="990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E0459C-984C-777D-D2F4-273D3E24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088" y="5226319"/>
            <a:ext cx="2651990" cy="3124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AF01CA-861C-0EA3-10F6-80623AD31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61" y="4333816"/>
            <a:ext cx="1928027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F5733-0051-D868-33C9-BEC9E599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45583-CCF4-8A53-EDF6-4D21B2D7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4691231" cy="484411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heapq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maxsize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sz="15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]*(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=[[] 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1F354-C676-8794-52FE-610D132806CD}"/>
              </a:ext>
            </a:extLst>
          </p:cNvPr>
          <p:cNvSpPr txBox="1"/>
          <p:nvPr/>
        </p:nvSpPr>
        <p:spPr>
          <a:xfrm>
            <a:off x="5405718" y="885414"/>
            <a:ext cx="6096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=[(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heapq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heappop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]&lt;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]]==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]]=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cost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heapq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 </a:t>
            </a:r>
          </a:p>
          <a:p>
            <a:pPr marL="0" indent="0">
              <a:buNone/>
            </a:pP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B3265-D84B-39FE-BF79-F66EE696CDB9}"/>
              </a:ext>
            </a:extLst>
          </p:cNvPr>
          <p:cNvSpPr txBox="1"/>
          <p:nvPr/>
        </p:nvSpPr>
        <p:spPr>
          <a:xfrm>
            <a:off x="5405718" y="3861385"/>
            <a:ext cx="60960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dijkstra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]!=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5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8CAEB0-BCA7-582C-61A6-393F4D334513}"/>
              </a:ext>
            </a:extLst>
          </p:cNvPr>
          <p:cNvSpPr/>
          <p:nvPr/>
        </p:nvSpPr>
        <p:spPr>
          <a:xfrm>
            <a:off x="9287435" y="2805952"/>
            <a:ext cx="2052918" cy="623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625A91-9B4D-0216-454E-3700666DE0A0}"/>
              </a:ext>
            </a:extLst>
          </p:cNvPr>
          <p:cNvSpPr/>
          <p:nvPr/>
        </p:nvSpPr>
        <p:spPr>
          <a:xfrm>
            <a:off x="645459" y="4222376"/>
            <a:ext cx="4312023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191AF1-3E8C-21C3-C92C-125C43D6E82F}"/>
              </a:ext>
            </a:extLst>
          </p:cNvPr>
          <p:cNvSpPr/>
          <p:nvPr/>
        </p:nvSpPr>
        <p:spPr>
          <a:xfrm>
            <a:off x="5405719" y="5438307"/>
            <a:ext cx="3505200" cy="1123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286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 Semilight</vt:lpstr>
      <vt:lpstr>Malgun Gothic</vt:lpstr>
      <vt:lpstr>Arial</vt:lpstr>
      <vt:lpstr>Consolas</vt:lpstr>
      <vt:lpstr>ConfettiVTI</vt:lpstr>
      <vt:lpstr>17396 백도어</vt:lpstr>
      <vt:lpstr>문제</vt:lpstr>
      <vt:lpstr>문제의 특징과 접근</vt:lpstr>
      <vt:lpstr>실행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17396 백도어</dc:title>
  <dc:creator>최 유진</dc:creator>
  <cp:lastModifiedBy>최 유진</cp:lastModifiedBy>
  <cp:revision>2</cp:revision>
  <dcterms:created xsi:type="dcterms:W3CDTF">2022-11-28T15:09:22Z</dcterms:created>
  <dcterms:modified xsi:type="dcterms:W3CDTF">2022-11-28T15:31:44Z</dcterms:modified>
</cp:coreProperties>
</file>