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2438E-F535-4D1C-A125-E071DB84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378914-F801-428D-BCB7-29FF0210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B79AC-5004-4766-AFA2-C5F8555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7EFBB-AD40-4134-BD9A-874ADD72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2FAD6-A6DC-487D-8FF0-10298F2B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E800-DC9F-426B-9014-C81B5950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E8FB4-E18B-4C7B-B419-68A456E4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A3090-557F-4927-AF5A-4559233B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85264-7567-4B33-8970-51B508E8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AFD87-86F6-4DAE-96AD-705BCA8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F38B-88C4-4FDA-BB2A-15A383AE0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FA694-9E32-4BD5-9E4A-97A4FD8E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87D5F-E432-404D-97C5-2491F45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97F84-F9AE-4044-A7E4-648AAD04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7B760-52BE-47E3-9BA5-4A1FB3E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F0C20-7221-42B9-8F3F-ABC54A5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A14BD-CDED-4268-9F3D-FE13B2F2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7ECEF-FA7D-4EFE-8793-03EC30D2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71ED-45C4-4C96-A670-042C7CB2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CE7C6-B8AF-4852-B33C-3CBE8DA0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4BFB8-DDF1-4444-B23D-28F5671C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9B232-70F4-461B-A430-1F10CBF4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65EA1-DC45-448C-A379-08182008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F0F2D-8B58-40C0-BD4F-4C04C5DA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4CA84-091D-4705-8D9B-8DB67F2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A89A3-C95A-4180-8C73-0C59A17A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35B7F-99DF-4579-AD39-6B0DDB9D1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0807A-78A8-45BE-B002-7265624D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BE0F9-F0A3-4D0C-9849-EB5078A1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A1699-ECDA-442C-986D-C4B47D32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A3010-5E2E-4064-89FD-B4F0F0E9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8B00-2971-4AA4-9BCA-1294C253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46098-B50D-4312-9574-5EF0F051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3101C-3708-45BC-B5AE-1BFDDCFD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AAE59-B2F0-42A5-ABA1-39A52DC42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94C8A-1BC4-4493-A953-AF4832B26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7660-3C8A-41D0-9E07-5F65B07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316867-1F65-4DAE-8261-BA09D5C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AC3EA-8A7E-43F4-8016-9C18E0A3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559D-9636-4532-9A96-CB268ECB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E92D9-D08E-4904-BCD6-E8734F0F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5350E-0D65-4F1B-8020-009D47B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16B1E-48E4-469A-9A5D-78EDF6F3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43204-FABC-470C-AEAC-27681AD7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95F69-3D77-425B-95AC-2C97AB8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AB422-E5B4-41C1-8457-9D410C9D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B265-8F88-442C-952B-D921213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6D99E-1A8A-47F0-91D3-6038FB8B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125EA-7813-4224-96FD-1809704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5917E-2128-4E15-BDBE-5CC4D757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AD711-17FE-41CF-93FF-349D4A03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D83DC-3725-479B-87C0-E54E381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6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729C-5584-49CF-842C-891D9A56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DD170-8A88-412F-810E-E398081D1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7F5B2-A450-4156-8AC5-D821A2EA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BE682-38BF-4D56-AB3E-AD24D440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B5DE9-5B63-4D77-A96D-A022A414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3DB1-0AC3-4B94-A445-DE741AB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AEE6A-5B08-4D7E-9AC6-3F0B700C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56B0C-4275-467E-A506-FC945D79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00601-B539-47EB-B953-65019E4B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1513-3DAA-4074-ADB1-EC696845E13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86EA9-EBF0-4F01-9901-2E13EAB0D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94C80-E016-4E34-B70C-EEABB736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07C3-AF40-448C-80FB-7A7926C92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0F6AE3-0E94-4270-B77E-42B5BE08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ko-KR" altLang="en-US" sz="6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잃어버린 괄호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98544-D0C3-4AB2-BC98-3AB8992C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202021018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오윤주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1FD12-E74D-4B79-B2CC-A86179DD0254}"/>
              </a:ext>
            </a:extLst>
          </p:cNvPr>
          <p:cNvSpPr txBox="1"/>
          <p:nvPr/>
        </p:nvSpPr>
        <p:spPr>
          <a:xfrm>
            <a:off x="8411360" y="3059668"/>
            <a:ext cx="136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백준 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1541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DC4594-079E-4BE7-A343-764488D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1"/>
            <a:ext cx="10055721" cy="671100"/>
          </a:xfrm>
        </p:spPr>
        <p:txBody>
          <a:bodyPr anchor="t">
            <a:normAutofit fontScale="90000"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C194161-8D24-4BAD-AD2D-2DF35F886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0562" r="10221" b="8037"/>
          <a:stretch/>
        </p:blipFill>
        <p:spPr>
          <a:xfrm>
            <a:off x="1271588" y="1398493"/>
            <a:ext cx="10274953" cy="49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116E19-6429-4779-98FE-6C35264FF0B5}"/>
              </a:ext>
            </a:extLst>
          </p:cNvPr>
          <p:cNvSpPr txBox="1"/>
          <p:nvPr/>
        </p:nvSpPr>
        <p:spPr>
          <a:xfrm>
            <a:off x="1335741" y="2070848"/>
            <a:ext cx="9870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제일 큰 음수를 만들자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!!</a:t>
            </a:r>
          </a:p>
          <a:p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+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기호만 포함해서 괄호 치기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묶어준 괄호 음수화 하기</a:t>
            </a:r>
          </a:p>
        </p:txBody>
      </p:sp>
    </p:spTree>
    <p:extLst>
      <p:ext uri="{BB962C8B-B14F-4D97-AF65-F5344CB8AC3E}">
        <p14:creationId xmlns:p14="http://schemas.microsoft.com/office/powerpoint/2010/main" val="32780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DC4594-079E-4BE7-A343-764488D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1"/>
            <a:ext cx="10055721" cy="671100"/>
          </a:xfrm>
        </p:spPr>
        <p:txBody>
          <a:bodyPr anchor="t">
            <a:normAutofit fontScale="90000"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FF1CD69-554C-4813-AA17-D2D714A9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5" y="1480957"/>
            <a:ext cx="7019811" cy="4714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94BB8-B455-48B7-A9BB-570F58382FBA}"/>
              </a:ext>
            </a:extLst>
          </p:cNvPr>
          <p:cNvSpPr txBox="1"/>
          <p:nvPr/>
        </p:nvSpPr>
        <p:spPr>
          <a:xfrm>
            <a:off x="4805082" y="2897842"/>
            <a:ext cx="482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맨 처음 수 입력 받기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B3149-E94C-4532-AE36-6DF21D0C9F55}"/>
              </a:ext>
            </a:extLst>
          </p:cNvPr>
          <p:cNvSpPr txBox="1"/>
          <p:nvPr/>
        </p:nvSpPr>
        <p:spPr>
          <a:xfrm>
            <a:off x="4975411" y="4041238"/>
            <a:ext cx="406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기호 입력 받기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0194E-7179-4EDB-ADE8-5CB2752863A6}"/>
              </a:ext>
            </a:extLst>
          </p:cNvPr>
          <p:cNvSpPr txBox="1"/>
          <p:nvPr/>
        </p:nvSpPr>
        <p:spPr>
          <a:xfrm>
            <a:off x="5916706" y="4903694"/>
            <a:ext cx="4240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기호를 입력 받지 않고 수 하나만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받았다면 바로 결과 출력</a:t>
            </a:r>
          </a:p>
        </p:txBody>
      </p:sp>
    </p:spTree>
    <p:extLst>
      <p:ext uri="{BB962C8B-B14F-4D97-AF65-F5344CB8AC3E}">
        <p14:creationId xmlns:p14="http://schemas.microsoft.com/office/powerpoint/2010/main" val="208044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DC4594-079E-4BE7-A343-764488D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1"/>
            <a:ext cx="10055721" cy="671100"/>
          </a:xfrm>
        </p:spPr>
        <p:txBody>
          <a:bodyPr anchor="t">
            <a:normAutofit fontScale="90000"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FE0625-0E6B-4B68-8CEE-B658088DA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r="-1408"/>
          <a:stretch/>
        </p:blipFill>
        <p:spPr>
          <a:xfrm>
            <a:off x="950119" y="1552413"/>
            <a:ext cx="5233987" cy="4802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3493A-A0B3-490A-98BB-7E8048716E7C}"/>
              </a:ext>
            </a:extLst>
          </p:cNvPr>
          <p:cNvSpPr txBox="1"/>
          <p:nvPr/>
        </p:nvSpPr>
        <p:spPr>
          <a:xfrm>
            <a:off x="4154836" y="1595791"/>
            <a:ext cx="428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수 입력 받기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82071-FC3C-4AC5-9678-6C939E418029}"/>
              </a:ext>
            </a:extLst>
          </p:cNvPr>
          <p:cNvSpPr txBox="1"/>
          <p:nvPr/>
        </p:nvSpPr>
        <p:spPr>
          <a:xfrm>
            <a:off x="4607858" y="2425432"/>
            <a:ext cx="636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이전에 입력 받은 기호가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라면 결과값에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더해주고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라면 결과값에서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빼주고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cmp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656C5-E493-44A7-9CB1-3BA196819FF8}"/>
              </a:ext>
            </a:extLst>
          </p:cNvPr>
          <p:cNvSpPr txBox="1"/>
          <p:nvPr/>
        </p:nvSpPr>
        <p:spPr>
          <a:xfrm>
            <a:off x="4325491" y="4840941"/>
            <a:ext cx="693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//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cmp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변경되면 음수만 남았다는 뜻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괄호를 쳤음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나머지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tmp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모두 마이너스 해주기</a:t>
            </a:r>
          </a:p>
        </p:txBody>
      </p:sp>
    </p:spTree>
    <p:extLst>
      <p:ext uri="{BB962C8B-B14F-4D97-AF65-F5344CB8AC3E}">
        <p14:creationId xmlns:p14="http://schemas.microsoft.com/office/powerpoint/2010/main" val="201372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A5AE64F-DD30-4DC7-8496-58E95673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감사합니다</a:t>
            </a:r>
            <a:r>
              <a:rPr lang="en-US" altLang="ko-KR" sz="6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ko-KR" altLang="en-US" sz="6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2554B-A618-4C35-9D01-9DE919FDF2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CDD8"/>
          </a:solidFill>
          <a:ln>
            <a:solidFill>
              <a:srgbClr val="C7C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91772-806D-4C61-9E5F-2EB5A72D4640}"/>
              </a:ext>
            </a:extLst>
          </p:cNvPr>
          <p:cNvSpPr txBox="1"/>
          <p:nvPr/>
        </p:nvSpPr>
        <p:spPr>
          <a:xfrm>
            <a:off x="2640106" y="2828834"/>
            <a:ext cx="69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감사합니다</a:t>
            </a:r>
            <a:r>
              <a:rPr lang="en-US" altLang="ko-KR" sz="7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ko-KR" altLang="en-US" sz="7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88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에스코어 드림 5 Medium</vt:lpstr>
      <vt:lpstr>에스코어 드림 7 ExtraBold</vt:lpstr>
      <vt:lpstr>Arial</vt:lpstr>
      <vt:lpstr>Office 테마</vt:lpstr>
      <vt:lpstr>잃어버린 괄호</vt:lpstr>
      <vt:lpstr>문제</vt:lpstr>
      <vt:lpstr>PowerPoint 프레젠테이션</vt:lpstr>
      <vt:lpstr>구현</vt:lpstr>
      <vt:lpstr>문제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그룹 단어 체커</dc:title>
  <dc:creator>오윤주</dc:creator>
  <cp:lastModifiedBy>오윤주</cp:lastModifiedBy>
  <cp:revision>8</cp:revision>
  <dcterms:created xsi:type="dcterms:W3CDTF">2021-05-19T09:55:12Z</dcterms:created>
  <dcterms:modified xsi:type="dcterms:W3CDTF">2021-06-28T11:46:03Z</dcterms:modified>
</cp:coreProperties>
</file>