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8217-49F4-4E12-B000-822F95728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단어 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B2B0A-69F4-4E95-A312-2FDCE9BB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						</a:t>
            </a:r>
          </a:p>
          <a:p>
            <a:r>
              <a:rPr lang="en-US" altLang="ko-KR" dirty="0"/>
              <a:t>							202121041 </a:t>
            </a:r>
            <a:r>
              <a:rPr lang="ko-KR" altLang="en-US" dirty="0"/>
              <a:t>오민택</a:t>
            </a:r>
          </a:p>
        </p:txBody>
      </p:sp>
    </p:spTree>
    <p:extLst>
      <p:ext uri="{BB962C8B-B14F-4D97-AF65-F5344CB8AC3E}">
        <p14:creationId xmlns:p14="http://schemas.microsoft.com/office/powerpoint/2010/main" val="112868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35D93-4DF3-4CDC-ACA0-AAE076E8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3A24-8B22-46F9-9768-8E9826DD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Open Sans" panose="020B0606030504020204" pitchFamily="34" charset="0"/>
              </a:rPr>
              <a:t>길이가 짧은 것부터 출력한다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Open Sans" panose="020B0606030504020204" pitchFamily="34" charset="0"/>
              </a:rPr>
              <a:t>길이가 같으면 사전 순으로 출력한다</a:t>
            </a:r>
            <a:endParaRPr lang="en-US" altLang="ko-KR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Open Sans" panose="020B0606030504020204" pitchFamily="34" charset="0"/>
              </a:rPr>
              <a:t>같은 단어는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 dirty="0">
                <a:effectLst/>
                <a:latin typeface="Open Sans" panose="020B0606030504020204" pitchFamily="34" charset="0"/>
              </a:rPr>
              <a:t>개만 출력한다</a:t>
            </a:r>
          </a:p>
        </p:txBody>
      </p:sp>
    </p:spTree>
    <p:extLst>
      <p:ext uri="{BB962C8B-B14F-4D97-AF65-F5344CB8AC3E}">
        <p14:creationId xmlns:p14="http://schemas.microsoft.com/office/powerpoint/2010/main" val="69642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D5AD-F0DE-4036-8FD5-04CD4984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해결과정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D32B6CE-E3A5-4F73-895C-A58DC9D906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998" y="2017343"/>
            <a:ext cx="4487863" cy="351576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0813F-DEA8-4983-BD72-E5201E547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n(</a:t>
            </a:r>
            <a:r>
              <a:rPr lang="ko-KR" altLang="en-US" dirty="0"/>
              <a:t>단어개수</a:t>
            </a:r>
            <a:r>
              <a:rPr lang="en-US" altLang="ko-KR" dirty="0"/>
              <a:t>)</a:t>
            </a:r>
            <a:r>
              <a:rPr lang="ko-KR" altLang="en-US" dirty="0"/>
              <a:t>을 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단어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만큼 반복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단어 </a:t>
            </a:r>
            <a:r>
              <a:rPr lang="ko-KR" altLang="en-US" dirty="0" err="1"/>
              <a:t>입력받고</a:t>
            </a:r>
            <a:r>
              <a:rPr lang="ko-KR" altLang="en-US" dirty="0"/>
              <a:t> 길이 확인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리스트안에 중복은 삭제 </a:t>
            </a:r>
            <a:r>
              <a:rPr lang="en-US" altLang="ko-KR" dirty="0"/>
              <a:t>1</a:t>
            </a:r>
            <a:r>
              <a:rPr lang="ko-KR" altLang="en-US" dirty="0"/>
              <a:t>개만 남기기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순차적으로 정렬 람다를 사용해서 길이 순서대로 정렬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정렬 완료한 거 </a:t>
            </a:r>
            <a:r>
              <a:rPr lang="en-US" altLang="ko-KR" dirty="0"/>
              <a:t>1</a:t>
            </a:r>
            <a:r>
              <a:rPr lang="ko-KR" altLang="en-US" dirty="0"/>
              <a:t>개씩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41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9902E-22C7-450F-AAFE-F080CE9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BF567-E75D-4A25-BFCA-7B4F86CC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문제를 처음에 읽고나서 </a:t>
            </a:r>
            <a:r>
              <a:rPr lang="en-US" altLang="ko-KR" dirty="0"/>
              <a:t>2</a:t>
            </a:r>
            <a:r>
              <a:rPr lang="ko-KR" altLang="en-US" dirty="0"/>
              <a:t>차원 배열로 착각 했는데 </a:t>
            </a:r>
            <a:r>
              <a:rPr lang="en-US" altLang="ko-KR" dirty="0"/>
              <a:t>2</a:t>
            </a:r>
            <a:r>
              <a:rPr lang="ko-KR" altLang="en-US" dirty="0"/>
              <a:t>차원 배열로 답이 안 나와서 일단 출력이라도 되게끔 해보자 하고 그냥 리스트로 했더니 생각보다 쉬운 문제라서  </a:t>
            </a:r>
            <a:r>
              <a:rPr lang="en-US" altLang="ko-KR" dirty="0"/>
              <a:t>2</a:t>
            </a:r>
            <a:r>
              <a:rPr lang="ko-KR" altLang="en-US" dirty="0"/>
              <a:t>차원 배열로 고민 </a:t>
            </a:r>
            <a:r>
              <a:rPr lang="ko-KR" altLang="en-US" dirty="0" err="1"/>
              <a:t>했던게</a:t>
            </a:r>
            <a:r>
              <a:rPr lang="ko-KR" altLang="en-US" dirty="0"/>
              <a:t> 바보처럼 느껴졌습니다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1163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</TotalTime>
  <Words>104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Open Sans</vt:lpstr>
      <vt:lpstr>Rockwell</vt:lpstr>
      <vt:lpstr>갤러리</vt:lpstr>
      <vt:lpstr>단어 정렬</vt:lpstr>
      <vt:lpstr>문제 분석</vt:lpstr>
      <vt:lpstr>해결과정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단어 정렬</dc:title>
  <dc:creator>오 민택</dc:creator>
  <cp:lastModifiedBy>오 민택</cp:lastModifiedBy>
  <cp:revision>2</cp:revision>
  <dcterms:created xsi:type="dcterms:W3CDTF">2021-06-03T09:06:42Z</dcterms:created>
  <dcterms:modified xsi:type="dcterms:W3CDTF">2021-06-03T09:17:29Z</dcterms:modified>
</cp:coreProperties>
</file>