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72FAF-C4EF-4887-96EC-D5BD2A9CC4D1}" v="161" dt="2021-07-26T11:09:4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민택" userId="eaba84d974737a94" providerId="LiveId" clId="{44E72FAF-C4EF-4887-96EC-D5BD2A9CC4D1}"/>
    <pc:docChg chg="undo custSel addSld delSld modSld sldOrd">
      <pc:chgData name="오 민택" userId="eaba84d974737a94" providerId="LiveId" clId="{44E72FAF-C4EF-4887-96EC-D5BD2A9CC4D1}" dt="2021-07-26T11:09:41.480" v="2330" actId="20577"/>
      <pc:docMkLst>
        <pc:docMk/>
      </pc:docMkLst>
      <pc:sldChg chg="modSp mod">
        <pc:chgData name="오 민택" userId="eaba84d974737a94" providerId="LiveId" clId="{44E72FAF-C4EF-4887-96EC-D5BD2A9CC4D1}" dt="2021-07-26T11:03:19.751" v="1695"/>
        <pc:sldMkLst>
          <pc:docMk/>
          <pc:sldMk cId="1128685877" sldId="256"/>
        </pc:sldMkLst>
        <pc:spChg chg="mod">
          <ac:chgData name="오 민택" userId="eaba84d974737a94" providerId="LiveId" clId="{44E72FAF-C4EF-4887-96EC-D5BD2A9CC4D1}" dt="2021-07-26T11:03:19.751" v="1695"/>
          <ac:spMkLst>
            <pc:docMk/>
            <pc:sldMk cId="1128685877" sldId="256"/>
            <ac:spMk id="2" creationId="{5EDC8217-49F4-4E12-B000-822F95728F4E}"/>
          </ac:spMkLst>
        </pc:spChg>
      </pc:sldChg>
      <pc:sldChg chg="addSp delSp modSp mod">
        <pc:chgData name="오 민택" userId="eaba84d974737a94" providerId="LiveId" clId="{44E72FAF-C4EF-4887-96EC-D5BD2A9CC4D1}" dt="2021-07-26T11:06:22.919" v="1883" actId="20577"/>
        <pc:sldMkLst>
          <pc:docMk/>
          <pc:sldMk cId="696428627" sldId="257"/>
        </pc:sldMkLst>
        <pc:spChg chg="mod">
          <ac:chgData name="오 민택" userId="eaba84d974737a94" providerId="LiveId" clId="{44E72FAF-C4EF-4887-96EC-D5BD2A9CC4D1}" dt="2021-07-26T11:03:33.225" v="1697" actId="26606"/>
          <ac:spMkLst>
            <pc:docMk/>
            <pc:sldMk cId="696428627" sldId="257"/>
            <ac:spMk id="2" creationId="{2A635D93-4DF3-4CDC-ACA0-AAE076E87A6C}"/>
          </ac:spMkLst>
        </pc:spChg>
        <pc:spChg chg="del mod">
          <ac:chgData name="오 민택" userId="eaba84d974737a94" providerId="LiveId" clId="{44E72FAF-C4EF-4887-96EC-D5BD2A9CC4D1}" dt="2021-07-19T11:01:41.559" v="22" actId="931"/>
          <ac:spMkLst>
            <pc:docMk/>
            <pc:sldMk cId="696428627" sldId="257"/>
            <ac:spMk id="3" creationId="{6D4E3A24-8B22-46F9-9768-8E9826DD0136}"/>
          </ac:spMkLst>
        </pc:spChg>
        <pc:spChg chg="add mod">
          <ac:chgData name="오 민택" userId="eaba84d974737a94" providerId="LiveId" clId="{44E72FAF-C4EF-4887-96EC-D5BD2A9CC4D1}" dt="2021-07-26T11:06:22.919" v="1883" actId="20577"/>
          <ac:spMkLst>
            <pc:docMk/>
            <pc:sldMk cId="696428627" sldId="257"/>
            <ac:spMk id="19" creationId="{96803257-F892-44E7-9F1C-6ACE4A6A45AC}"/>
          </ac:spMkLst>
        </pc:spChg>
        <pc:grpChg chg="del">
          <ac:chgData name="오 민택" userId="eaba84d974737a94" providerId="LiveId" clId="{44E72FAF-C4EF-4887-96EC-D5BD2A9CC4D1}" dt="2021-07-19T11:01:48.284" v="26" actId="26606"/>
          <ac:grpSpMkLst>
            <pc:docMk/>
            <pc:sldMk cId="696428627" sldId="257"/>
            <ac:grpSpMk id="13" creationId="{F6ECD7E6-4E68-4AA6-864A-6828B6EC19D3}"/>
          </ac:grpSpMkLst>
        </pc:grpChg>
        <pc:grpChg chg="add del">
          <ac:chgData name="오 민택" userId="eaba84d974737a94" providerId="LiveId" clId="{44E72FAF-C4EF-4887-96EC-D5BD2A9CC4D1}" dt="2021-07-26T11:03:33.225" v="1697" actId="26606"/>
          <ac:grpSpMkLst>
            <pc:docMk/>
            <pc:sldMk cId="696428627" sldId="257"/>
            <ac:grpSpMk id="22" creationId="{F6ECD7E6-4E68-4AA6-864A-6828B6EC19D3}"/>
          </ac:grpSpMkLst>
        </pc:grpChg>
        <pc:grpChg chg="add">
          <ac:chgData name="오 민택" userId="eaba84d974737a94" providerId="LiveId" clId="{44E72FAF-C4EF-4887-96EC-D5BD2A9CC4D1}" dt="2021-07-26T11:03:33.225" v="1697" actId="26606"/>
          <ac:grpSpMkLst>
            <pc:docMk/>
            <pc:sldMk cId="696428627" sldId="257"/>
            <ac:grpSpMk id="29" creationId="{FAFF86CF-19EF-4C41-A233-65C86F18F3FA}"/>
          </ac:grpSpMkLst>
        </pc:grpChg>
        <pc:picChg chg="add mod">
          <ac:chgData name="오 민택" userId="eaba84d974737a94" providerId="LiveId" clId="{44E72FAF-C4EF-4887-96EC-D5BD2A9CC4D1}" dt="2021-07-26T11:03:33.225" v="1697" actId="26606"/>
          <ac:picMkLst>
            <pc:docMk/>
            <pc:sldMk cId="696428627" sldId="257"/>
            <ac:picMk id="4" creationId="{8171E457-522B-464F-BDD3-4A922849F893}"/>
          </ac:picMkLst>
        </pc:picChg>
        <pc:picChg chg="add mod ord">
          <ac:chgData name="오 민택" userId="eaba84d974737a94" providerId="LiveId" clId="{44E72FAF-C4EF-4887-96EC-D5BD2A9CC4D1}" dt="2021-07-26T11:03:33.225" v="1697" actId="26606"/>
          <ac:picMkLst>
            <pc:docMk/>
            <pc:sldMk cId="696428627" sldId="257"/>
            <ac:picMk id="5" creationId="{FE92633E-5F95-43AD-9529-6DBF9DFAA442}"/>
          </ac:picMkLst>
        </pc:picChg>
        <pc:picChg chg="del">
          <ac:chgData name="오 민택" userId="eaba84d974737a94" providerId="LiveId" clId="{44E72FAF-C4EF-4887-96EC-D5BD2A9CC4D1}" dt="2021-07-19T11:01:10.168" v="21" actId="21"/>
          <ac:picMkLst>
            <pc:docMk/>
            <pc:sldMk cId="696428627" sldId="257"/>
            <ac:picMk id="8" creationId="{B9F6E92E-20CF-4E2E-A8B6-0EFED1DA275A}"/>
          </ac:picMkLst>
        </pc:picChg>
      </pc:sldChg>
      <pc:sldChg chg="addSp delSp modSp mod setBg">
        <pc:chgData name="오 민택" userId="eaba84d974737a94" providerId="LiveId" clId="{44E72FAF-C4EF-4887-96EC-D5BD2A9CC4D1}" dt="2021-07-26T11:09:41.480" v="2330" actId="20577"/>
        <pc:sldMkLst>
          <pc:docMk/>
          <pc:sldMk cId="1122415675" sldId="258"/>
        </pc:sldMkLst>
        <pc:spChg chg="mod">
          <ac:chgData name="오 민택" userId="eaba84d974737a94" providerId="LiveId" clId="{44E72FAF-C4EF-4887-96EC-D5BD2A9CC4D1}" dt="2021-07-19T11:03:25.676" v="349" actId="26606"/>
          <ac:spMkLst>
            <pc:docMk/>
            <pc:sldMk cId="1122415675" sldId="258"/>
            <ac:spMk id="2" creationId="{F1A8D5AD-F0DE-4036-8FD5-04CD49844C0F}"/>
          </ac:spMkLst>
        </pc:spChg>
        <pc:spChg chg="mod ord">
          <ac:chgData name="오 민택" userId="eaba84d974737a94" providerId="LiveId" clId="{44E72FAF-C4EF-4887-96EC-D5BD2A9CC4D1}" dt="2021-07-26T11:09:41.480" v="2330" actId="20577"/>
          <ac:spMkLst>
            <pc:docMk/>
            <pc:sldMk cId="1122415675" sldId="258"/>
            <ac:spMk id="4" creationId="{D870813F-DEA8-4983-BD72-E5201E547A79}"/>
          </ac:spMkLst>
        </pc:spChg>
        <pc:spChg chg="add del mod">
          <ac:chgData name="오 민택" userId="eaba84d974737a94" providerId="LiveId" clId="{44E72FAF-C4EF-4887-96EC-D5BD2A9CC4D1}" dt="2021-07-19T11:03:22.824" v="345" actId="931"/>
          <ac:spMkLst>
            <pc:docMk/>
            <pc:sldMk cId="1122415675" sldId="258"/>
            <ac:spMk id="5" creationId="{0E4C529B-438D-4AD4-B8F1-01E0A9A17F78}"/>
          </ac:spMkLst>
        </pc:spChg>
        <pc:spChg chg="add del mod">
          <ac:chgData name="오 민택" userId="eaba84d974737a94" providerId="LiveId" clId="{44E72FAF-C4EF-4887-96EC-D5BD2A9CC4D1}" dt="2021-07-26T11:07:11.662" v="1889"/>
          <ac:spMkLst>
            <pc:docMk/>
            <pc:sldMk cId="1122415675" sldId="258"/>
            <ac:spMk id="7" creationId="{0EFCD646-3564-40F2-88FC-7C3BE106C73F}"/>
          </ac:spMkLst>
        </pc:spChg>
        <pc:spChg chg="add del mod">
          <ac:chgData name="오 민택" userId="eaba84d974737a94" providerId="LiveId" clId="{44E72FAF-C4EF-4887-96EC-D5BD2A9CC4D1}" dt="2021-07-26T11:07:44.404" v="1898" actId="22"/>
          <ac:spMkLst>
            <pc:docMk/>
            <pc:sldMk cId="1122415675" sldId="258"/>
            <ac:spMk id="10" creationId="{CB855316-8A54-45DE-B764-CEBDDD253DE5}"/>
          </ac:spMkLst>
        </pc:spChg>
        <pc:spChg chg="add del mod">
          <ac:chgData name="오 민택" userId="eaba84d974737a94" providerId="LiveId" clId="{44E72FAF-C4EF-4887-96EC-D5BD2A9CC4D1}" dt="2021-07-19T11:26:34.572" v="1216" actId="931"/>
          <ac:spMkLst>
            <pc:docMk/>
            <pc:sldMk cId="1122415675" sldId="258"/>
            <ac:spMk id="11" creationId="{02F6120A-A74A-4233-AB42-CFDC361B8E07}"/>
          </ac:spMkLst>
        </pc:spChg>
        <pc:spChg chg="add">
          <ac:chgData name="오 민택" userId="eaba84d974737a94" providerId="LiveId" clId="{44E72FAF-C4EF-4887-96EC-D5BD2A9CC4D1}" dt="2021-07-19T11:03:25.676" v="349" actId="26606"/>
          <ac:spMkLst>
            <pc:docMk/>
            <pc:sldMk cId="1122415675" sldId="258"/>
            <ac:spMk id="12" creationId="{6B25638D-3D06-41D1-8060-4D2707C60AE8}"/>
          </ac:spMkLst>
        </pc:spChg>
        <pc:picChg chg="add del mod">
          <ac:chgData name="오 민택" userId="eaba84d974737a94" providerId="LiveId" clId="{44E72FAF-C4EF-4887-96EC-D5BD2A9CC4D1}" dt="2021-07-26T11:07:48.399" v="1899" actId="21"/>
          <ac:picMkLst>
            <pc:docMk/>
            <pc:sldMk cId="1122415675" sldId="258"/>
            <ac:picMk id="5" creationId="{5676FF26-DA40-4631-918B-282CB7F4F6CB}"/>
          </ac:picMkLst>
        </pc:picChg>
        <pc:picChg chg="add del mod">
          <ac:chgData name="오 민택" userId="eaba84d974737a94" providerId="LiveId" clId="{44E72FAF-C4EF-4887-96EC-D5BD2A9CC4D1}" dt="2021-07-19T11:26:31.403" v="1215" actId="21"/>
          <ac:picMkLst>
            <pc:docMk/>
            <pc:sldMk cId="1122415675" sldId="258"/>
            <ac:picMk id="7" creationId="{5E5BBE58-74C6-4C90-86E5-2BDB97E144AF}"/>
          </ac:picMkLst>
        </pc:picChg>
        <pc:picChg chg="del">
          <ac:chgData name="오 민택" userId="eaba84d974737a94" providerId="LiveId" clId="{44E72FAF-C4EF-4887-96EC-D5BD2A9CC4D1}" dt="2021-07-19T11:03:15.819" v="344" actId="21"/>
          <ac:picMkLst>
            <pc:docMk/>
            <pc:sldMk cId="1122415675" sldId="258"/>
            <ac:picMk id="8" creationId="{5A7BA712-DA5B-4CCF-9EE8-F44C5BB067E8}"/>
          </ac:picMkLst>
        </pc:picChg>
        <pc:picChg chg="add del mod">
          <ac:chgData name="오 민택" userId="eaba84d974737a94" providerId="LiveId" clId="{44E72FAF-C4EF-4887-96EC-D5BD2A9CC4D1}" dt="2021-07-26T11:07:18.365" v="1892" actId="21"/>
          <ac:picMkLst>
            <pc:docMk/>
            <pc:sldMk cId="1122415675" sldId="258"/>
            <ac:picMk id="8" creationId="{EA94C460-1722-4B77-8795-94948D6B7E25}"/>
          </ac:picMkLst>
        </pc:picChg>
        <pc:picChg chg="del">
          <ac:chgData name="오 민택" userId="eaba84d974737a94" providerId="LiveId" clId="{44E72FAF-C4EF-4887-96EC-D5BD2A9CC4D1}" dt="2021-07-19T11:03:14.623" v="343" actId="21"/>
          <ac:picMkLst>
            <pc:docMk/>
            <pc:sldMk cId="1122415675" sldId="258"/>
            <ac:picMk id="10" creationId="{A8A6A112-45D8-4D2B-B7E9-B1BB6BCE78BC}"/>
          </ac:picMkLst>
        </pc:picChg>
        <pc:picChg chg="add mod ord">
          <ac:chgData name="오 민택" userId="eaba84d974737a94" providerId="LiveId" clId="{44E72FAF-C4EF-4887-96EC-D5BD2A9CC4D1}" dt="2021-07-26T11:07:52.548" v="1901" actId="14100"/>
          <ac:picMkLst>
            <pc:docMk/>
            <pc:sldMk cId="1122415675" sldId="258"/>
            <ac:picMk id="13" creationId="{5C6BD95D-2163-46DA-BF05-962AEA6D8237}"/>
          </ac:picMkLst>
        </pc:picChg>
        <pc:picChg chg="add">
          <ac:chgData name="오 민택" userId="eaba84d974737a94" providerId="LiveId" clId="{44E72FAF-C4EF-4887-96EC-D5BD2A9CC4D1}" dt="2021-07-19T11:03:25.676" v="349" actId="26606"/>
          <ac:picMkLst>
            <pc:docMk/>
            <pc:sldMk cId="1122415675" sldId="258"/>
            <ac:picMk id="14" creationId="{8161BB1E-0062-4056-AB94-121EF614D5FB}"/>
          </ac:picMkLst>
        </pc:picChg>
        <pc:picChg chg="add del mod">
          <ac:chgData name="오 민택" userId="eaba84d974737a94" providerId="LiveId" clId="{44E72FAF-C4EF-4887-96EC-D5BD2A9CC4D1}" dt="2021-07-26T11:07:02.956" v="1888" actId="21"/>
          <ac:picMkLst>
            <pc:docMk/>
            <pc:sldMk cId="1122415675" sldId="258"/>
            <ac:picMk id="15" creationId="{5517471E-42BE-4992-8718-E975A50A3C34}"/>
          </ac:picMkLst>
        </pc:picChg>
        <pc:picChg chg="add del mod">
          <ac:chgData name="오 민택" userId="eaba84d974737a94" providerId="LiveId" clId="{44E72FAF-C4EF-4887-96EC-D5BD2A9CC4D1}" dt="2021-07-26T11:07:36.916" v="1897"/>
          <ac:picMkLst>
            <pc:docMk/>
            <pc:sldMk cId="1122415675" sldId="258"/>
            <ac:picMk id="17" creationId="{20616A45-A47C-4818-9F3B-5C1EA1E653BA}"/>
          </ac:picMkLst>
        </pc:picChg>
        <pc:cxnChg chg="add">
          <ac:chgData name="오 민택" userId="eaba84d974737a94" providerId="LiveId" clId="{44E72FAF-C4EF-4887-96EC-D5BD2A9CC4D1}" dt="2021-07-19T11:03:25.676" v="349" actId="26606"/>
          <ac:cxnSpMkLst>
            <pc:docMk/>
            <pc:sldMk cId="1122415675" sldId="258"/>
            <ac:cxnSpMk id="16" creationId="{8FBC01E2-D629-4319-B5CB-BFA461B8CF30}"/>
          </ac:cxnSpMkLst>
        </pc:cxnChg>
      </pc:sldChg>
      <pc:sldChg chg="modSp new del mod ord">
        <pc:chgData name="오 민택" userId="eaba84d974737a94" providerId="LiveId" clId="{44E72FAF-C4EF-4887-96EC-D5BD2A9CC4D1}" dt="2021-07-26T11:06:30.357" v="1885" actId="2696"/>
        <pc:sldMkLst>
          <pc:docMk/>
          <pc:sldMk cId="2185134626" sldId="260"/>
        </pc:sldMkLst>
        <pc:spChg chg="mod">
          <ac:chgData name="오 민택" userId="eaba84d974737a94" providerId="LiveId" clId="{44E72FAF-C4EF-4887-96EC-D5BD2A9CC4D1}" dt="2021-07-19T11:16:20.989" v="562"/>
          <ac:spMkLst>
            <pc:docMk/>
            <pc:sldMk cId="2185134626" sldId="260"/>
            <ac:spMk id="2" creationId="{4AD5EDBB-C75A-40BF-BAA9-202CF85886D6}"/>
          </ac:spMkLst>
        </pc:spChg>
        <pc:spChg chg="mod">
          <ac:chgData name="오 민택" userId="eaba84d974737a94" providerId="LiveId" clId="{44E72FAF-C4EF-4887-96EC-D5BD2A9CC4D1}" dt="2021-07-26T11:06:27.714" v="1884" actId="20577"/>
          <ac:spMkLst>
            <pc:docMk/>
            <pc:sldMk cId="2185134626" sldId="260"/>
            <ac:spMk id="3" creationId="{0D5FDDF3-AD30-48CD-B190-5554FCC5DC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8217-49F4-4E12-B000-822F95728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약수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B2B0A-69F4-4E95-A312-2FDCE9BB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						</a:t>
            </a:r>
          </a:p>
          <a:p>
            <a:r>
              <a:rPr lang="en-US" altLang="ko-KR" dirty="0"/>
              <a:t>							202121041 </a:t>
            </a:r>
            <a:r>
              <a:rPr lang="ko-KR" altLang="en-US" dirty="0"/>
              <a:t>오민택</a:t>
            </a:r>
          </a:p>
        </p:txBody>
      </p:sp>
    </p:spTree>
    <p:extLst>
      <p:ext uri="{BB962C8B-B14F-4D97-AF65-F5344CB8AC3E}">
        <p14:creationId xmlns:p14="http://schemas.microsoft.com/office/powerpoint/2010/main" val="112868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35D93-4DF3-4CDC-ACA0-AAE076E8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문제 분석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803257-F892-44E7-9F1C-6ACE4A6A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을 입력하고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 만큼의 약수를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개의 약수를 보고 정수를 </a:t>
            </a:r>
            <a:r>
              <a:rPr lang="ko-KR" altLang="en-US" dirty="0" err="1"/>
              <a:t>구해야한다</a:t>
            </a:r>
            <a:r>
              <a:rPr lang="en-US" altLang="ko-KR" dirty="0"/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FF86CF-19EF-4C41-A233-65C86F18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E35A49-0DFA-4196-9078-0E4BA36B6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874E7E-962C-4172-BB41-D1A5E8B09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171E457-522B-464F-BDD3-4A922849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" b="6"/>
          <a:stretch/>
        </p:blipFill>
        <p:spPr>
          <a:xfrm>
            <a:off x="8116373" y="1116344"/>
            <a:ext cx="2799103" cy="1850789"/>
          </a:xfrm>
          <a:prstGeom prst="rect">
            <a:avLst/>
          </a:prstGeo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E92633E-5F95-43AD-9529-6DBF9DFAA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47" r="3" b="3"/>
          <a:stretch/>
        </p:blipFill>
        <p:spPr>
          <a:xfrm>
            <a:off x="8116373" y="3131726"/>
            <a:ext cx="2799103" cy="18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1A8D5AD-F0DE-4036-8FD5-04CD4984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해결과정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0813F-DEA8-4983-BD72-E5201E54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atinLnBrk="0">
              <a:lnSpc>
                <a:spcPct val="110000"/>
              </a:lnSpc>
            </a:pPr>
            <a:r>
              <a:rPr lang="en-US" altLang="ko-KR" sz="1700" dirty="0"/>
              <a:t>N</a:t>
            </a:r>
            <a:r>
              <a:rPr lang="ko-KR" altLang="en-US" sz="1700" dirty="0"/>
              <a:t>을 입력</a:t>
            </a:r>
            <a:endParaRPr lang="en-US" altLang="ko-KR" sz="1700" dirty="0"/>
          </a:p>
          <a:p>
            <a:pPr marL="0" latinLnBrk="0">
              <a:lnSpc>
                <a:spcPct val="110000"/>
              </a:lnSpc>
            </a:pPr>
            <a:r>
              <a:rPr lang="en-US" altLang="ko-KR" sz="1700" dirty="0"/>
              <a:t>S</a:t>
            </a:r>
            <a:r>
              <a:rPr lang="ko-KR" altLang="en-US" sz="1700" dirty="0"/>
              <a:t>리스트에 </a:t>
            </a:r>
            <a:r>
              <a:rPr lang="en-US" altLang="ko-KR" sz="1700" dirty="0"/>
              <a:t> n</a:t>
            </a:r>
            <a:r>
              <a:rPr lang="ko-KR" altLang="en-US" sz="1700" dirty="0"/>
              <a:t>번만큼 입력한 정수를 저장</a:t>
            </a:r>
            <a:endParaRPr lang="en-US" altLang="ko-KR" sz="1700" dirty="0"/>
          </a:p>
          <a:p>
            <a:pPr marL="0" latinLnBrk="0">
              <a:lnSpc>
                <a:spcPct val="110000"/>
              </a:lnSpc>
            </a:pPr>
            <a:r>
              <a:rPr lang="ko-KR" altLang="en-US" sz="1700" dirty="0"/>
              <a:t>가장 큰 수 저장</a:t>
            </a:r>
            <a:endParaRPr lang="en-US" altLang="ko-KR" sz="1700" dirty="0"/>
          </a:p>
          <a:p>
            <a:pPr marL="0" latinLnBrk="0">
              <a:lnSpc>
                <a:spcPct val="110000"/>
              </a:lnSpc>
            </a:pPr>
            <a:r>
              <a:rPr lang="ko-KR" altLang="en-US" sz="1700" dirty="0"/>
              <a:t>가장 낮은 수 저장</a:t>
            </a:r>
            <a:endParaRPr lang="en-US" altLang="ko-KR" sz="1700" dirty="0"/>
          </a:p>
          <a:p>
            <a:pPr marL="0" latinLnBrk="0">
              <a:lnSpc>
                <a:spcPct val="110000"/>
              </a:lnSpc>
            </a:pPr>
            <a:r>
              <a:rPr lang="ko-KR" altLang="en-US" sz="1700" dirty="0"/>
              <a:t>큰 수와 작은 수를 곱하면 어떤 정수의 약수들 인지 </a:t>
            </a:r>
            <a:r>
              <a:rPr lang="ko-KR" altLang="en-US" sz="1700" dirty="0" err="1"/>
              <a:t>알수있다</a:t>
            </a:r>
            <a:r>
              <a:rPr lang="en-US" altLang="ko-KR" sz="1700"/>
              <a:t>.</a:t>
            </a:r>
            <a:endParaRPr lang="en-US" altLang="ko-KR" sz="17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C6BD95D-2163-46DA-BF05-962AEA6D8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015732"/>
            <a:ext cx="4487863" cy="3135107"/>
          </a:xfrm>
        </p:spPr>
      </p:pic>
    </p:spTree>
    <p:extLst>
      <p:ext uri="{BB962C8B-B14F-4D97-AF65-F5344CB8AC3E}">
        <p14:creationId xmlns:p14="http://schemas.microsoft.com/office/powerpoint/2010/main" val="112241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BF567-E75D-4A25-BFCA-7B4F86CC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US" altLang="ko-KR" sz="4200" dirty="0"/>
          </a:p>
          <a:p>
            <a:pPr marL="3200400" lvl="7" indent="0">
              <a:buNone/>
            </a:pPr>
            <a:r>
              <a:rPr lang="ko-KR" altLang="en-US" sz="4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261116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소수찾기</Template>
  <TotalTime>48</TotalTime>
  <Words>66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Rockwell</vt:lpstr>
      <vt:lpstr>갤러리</vt:lpstr>
      <vt:lpstr>약수</vt:lpstr>
      <vt:lpstr>문제 분석</vt:lpstr>
      <vt:lpstr>해결과정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소수찾기</dc:title>
  <dc:creator>오 민택</dc:creator>
  <cp:lastModifiedBy>오 민택</cp:lastModifiedBy>
  <cp:revision>1</cp:revision>
  <dcterms:created xsi:type="dcterms:W3CDTF">2021-07-19T11:00:00Z</dcterms:created>
  <dcterms:modified xsi:type="dcterms:W3CDTF">2021-07-26T11:09:46Z</dcterms:modified>
</cp:coreProperties>
</file>