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FF33-8E0C-F177-E4EB-575FCDC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BEB8-7C74-F3A4-F045-96B26E434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336F-A116-805A-EE8F-3464D996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7E9C-1C93-E87F-92A0-13A7F314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58C5-EE7C-986E-BD4B-E8003123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E047-B1B4-6877-677B-EC78C7E2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4298-51BB-6C5E-67E7-EF029941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B21C-E727-F127-471B-791CE1FA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5D23-7D70-8C96-2B01-34F7D4C4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1FD0-E1E7-1584-570D-6764BD47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E4248-B21D-44A5-FE9C-A2CD911BB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E87E-6B23-2B9C-4A49-90946A619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26BF-76F6-54CB-82BA-79A62B9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14FF-BBD7-A3EC-88DF-95358EF1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AD5F-32F5-391D-D9D1-B8DF38F2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DE53-2C32-2767-4662-A9158B70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067E-2E0E-D0A9-EB42-288A3871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F17B-273D-D109-D373-2459E543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098D-B2F2-F9FB-31E3-8D6B1341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F8CC8-DA85-0E00-63B4-A4FB63E7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77F-1A5D-6277-55A3-31D52C3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62DD-5EED-5E7A-9697-B0047E89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8337-F533-7F99-BFC6-2A87DCF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BD2D-9E07-58FA-3480-8973B8E4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913B3-0993-188D-98B0-C720F879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FAAD-5F3A-DAD4-B270-BCA95DFC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5325-3CE1-4B0F-95FF-01D54E95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37761-76BE-17CE-DC19-35C642A8A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DDB0A-D2F7-7D16-9663-451D6817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F864-2285-8711-4942-F3462C39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15B3-0A87-0779-30F9-C7AF84BD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CA1-81EB-FC26-9370-0E89EF14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EDEC-3F8B-5CD4-E607-EB20931A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6454A-2874-6734-671C-F6C68FC1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F59F3-22BE-CA6D-AB75-A744B8991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025DD-F2B3-B424-7201-23BCD8261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B85D8-6724-B8AB-326B-9EBF4E98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EDEF8-6044-5BA0-60AC-B93BB1D1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1F275-22FB-4903-A806-5FCFC38A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CBF3-6D22-CC1B-FE42-808EB45E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52016-2777-6DEA-F49C-44977D1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29D44-D603-AA84-4B68-18192A76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E492B-8608-9266-1842-8E4D3B88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E987C-9DCF-4868-DC1A-6F9CDE7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ED50F-D358-EEC8-3F20-609BDC12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C4083-698A-80E6-71C4-8C05458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D81B-4A3C-9C52-356D-3A098875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B6B8-85FF-C112-E9DB-508FB887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F0D1-E454-48D6-B164-129A67A43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F7EB-40CC-BC96-75FF-AE34EC02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ECAA-6973-6E47-B68E-B3F4FB18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1B0D3-9080-F62A-6D1A-55E9EB0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4A2A-E40C-5CD2-93D0-F9E6836A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8F27-468A-3A10-3A20-DD336D5A0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F8FAE-9385-F10B-F977-23C2EFA5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A323-8736-6E42-5D5B-33B4BD7E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4C19D-2854-990C-F315-F632C348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4281-AAE5-EB97-8A97-9CDCCE0F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6E009-0E1F-68BB-65EC-EB080D53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DDB4-F54B-279F-0D0F-F1F2D4C0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2F0A-CACA-27C1-439C-B1ED71F5D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5E98E-4AEA-4130-A016-8C7EB4937C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CD33-C299-6E5A-F3CD-04AB9DC0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ADD5-FC20-473F-E017-D2C0C7436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60C7-27A7-4340-8BD3-8FD6F4F9D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4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6CE8-C867-1A77-AA1E-9CE45C69F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</a:rPr>
              <a:t>Văn </a:t>
            </a:r>
            <a:r>
              <a:rPr lang="en-US" b="1" u="sng" dirty="0" err="1">
                <a:solidFill>
                  <a:schemeClr val="accent4"/>
                </a:solidFill>
              </a:rPr>
              <a:t>hóa</a:t>
            </a:r>
            <a:r>
              <a:rPr lang="en-US" b="1" u="sng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0E7CF-3AAD-871F-BF20-9BE03720B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bày</a:t>
            </a:r>
            <a:r>
              <a:rPr lang="en-US" b="1" dirty="0"/>
              <a:t>: Phan </a:t>
            </a:r>
            <a:r>
              <a:rPr lang="en-US" b="1" dirty="0" err="1"/>
              <a:t>Nguyễn</a:t>
            </a:r>
            <a:r>
              <a:rPr lang="en-US" b="1" dirty="0"/>
              <a:t> Tiên Sang</a:t>
            </a:r>
          </a:p>
        </p:txBody>
      </p:sp>
    </p:spTree>
    <p:extLst>
      <p:ext uri="{BB962C8B-B14F-4D97-AF65-F5344CB8AC3E}">
        <p14:creationId xmlns:p14="http://schemas.microsoft.com/office/powerpoint/2010/main" val="1975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0090-3CF1-BEB4-4DC0-BFD1580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Văn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6918-456E-4593-9A4C-8244B078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4"/>
            <a:ext cx="10515600" cy="5342966"/>
          </a:xfrm>
        </p:spPr>
        <p:txBody>
          <a:bodyPr>
            <a:normAutofit fontScale="85000"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   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 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Thành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(bao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  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tôn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Bún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bò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Huế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bánh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bánh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xèo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bánh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Chèo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tuồng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cồng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A6FA-EC54-CED5-41C5-FFB06B23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4C77-B342-8F2A-9D24-CCFAA0DC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 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tôn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Bún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bò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Huế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bánh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bánh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xèo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bánh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Chèo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tuồng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cồng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ngưỡng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xưa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“Trung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xưa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giành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tộc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E2A1-C9B5-FB72-1312-685F118B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5638-DE66-D2E4-9FC1-32649D28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đất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tin).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xu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Góc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gin,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Trao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tôn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nguyện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Văn hóa </vt:lpstr>
      <vt:lpstr>1. Văn hóa là gì?:</vt:lpstr>
      <vt:lpstr>2. Tầm quan trọng của văn hóa</vt:lpstr>
      <vt:lpstr>3. Cái nhìn về văn hóa trong thời đại ngày nay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Văn hóa </dc:title>
  <dc:creator>SANG</dc:creator>
  <cp:lastModifiedBy>SANG</cp:lastModifiedBy>
  <cp:revision>1</cp:revision>
  <dcterms:created xsi:type="dcterms:W3CDTF">2023-09-10T07:06:32Z</dcterms:created>
  <dcterms:modified xsi:type="dcterms:W3CDTF">2023-09-10T07:07:18Z</dcterms:modified>
</cp:coreProperties>
</file>